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9" r:id="rId3"/>
    <p:sldId id="260" r:id="rId4"/>
    <p:sldId id="262" r:id="rId5"/>
    <p:sldId id="263" r:id="rId6"/>
    <p:sldId id="264" r:id="rId7"/>
    <p:sldId id="265" r:id="rId8"/>
    <p:sldId id="266" r:id="rId9"/>
    <p:sldId id="269" r:id="rId10"/>
    <p:sldId id="270" r:id="rId11"/>
    <p:sldId id="271" r:id="rId12"/>
    <p:sldId id="272" r:id="rId13"/>
    <p:sldId id="273" r:id="rId14"/>
    <p:sldId id="274" r:id="rId15"/>
    <p:sldId id="275" r:id="rId16"/>
    <p:sldId id="276" r:id="rId17"/>
    <p:sldId id="277" r:id="rId18"/>
    <p:sldId id="278" r:id="rId19"/>
    <p:sldId id="279" r:id="rId20"/>
    <p:sldId id="280" r:id="rId21"/>
    <p:sldId id="281" r:id="rId22"/>
    <p:sldId id="282" r:id="rId23"/>
    <p:sldId id="292" r:id="rId24"/>
    <p:sldId id="293" r:id="rId25"/>
    <p:sldId id="294" r:id="rId26"/>
    <p:sldId id="283" r:id="rId27"/>
    <p:sldId id="284" r:id="rId28"/>
    <p:sldId id="285" r:id="rId29"/>
    <p:sldId id="286" r:id="rId30"/>
    <p:sldId id="287" r:id="rId31"/>
    <p:sldId id="288" r:id="rId32"/>
    <p:sldId id="289" r:id="rId33"/>
    <p:sldId id="290" r:id="rId34"/>
    <p:sldId id="291" r:id="rId35"/>
    <p:sldId id="267" r:id="rId36"/>
    <p:sldId id="268" r:id="rId3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31C6F3EB-2CF8-4716-9585-CFA6C826B7E7}" type="datetimeFigureOut">
              <a:rPr lang="en-IN" smtClean="0"/>
              <a:t>12-06-2022</a:t>
            </a:fld>
            <a:endParaRPr lang="en-IN"/>
          </a:p>
        </p:txBody>
      </p:sp>
      <p:sp>
        <p:nvSpPr>
          <p:cNvPr id="5" name="Footer Placeholder 4"/>
          <p:cNvSpPr>
            <a:spLocks noGrp="1"/>
          </p:cNvSpPr>
          <p:nvPr>
            <p:ph type="ftr" sz="quarter" idx="11"/>
          </p:nvPr>
        </p:nvSpPr>
        <p:spPr>
          <a:xfrm>
            <a:off x="1371600" y="4323845"/>
            <a:ext cx="6400800" cy="365125"/>
          </a:xfrm>
        </p:spPr>
        <p:txBody>
          <a:bodyPr/>
          <a:lstStyle/>
          <a:p>
            <a:endParaRPr lang="en-IN"/>
          </a:p>
        </p:txBody>
      </p:sp>
      <p:sp>
        <p:nvSpPr>
          <p:cNvPr id="6" name="Slide Number Placeholder 5"/>
          <p:cNvSpPr>
            <a:spLocks noGrp="1"/>
          </p:cNvSpPr>
          <p:nvPr>
            <p:ph type="sldNum" sz="quarter" idx="12"/>
          </p:nvPr>
        </p:nvSpPr>
        <p:spPr>
          <a:xfrm>
            <a:off x="8077200" y="1430866"/>
            <a:ext cx="2743200" cy="365125"/>
          </a:xfrm>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27932506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1C6F3EB-2CF8-4716-9585-CFA6C826B7E7}" type="datetimeFigureOut">
              <a:rPr lang="en-IN" smtClean="0"/>
              <a:t>12-06-2022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11480562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1C6F3EB-2CF8-4716-9585-CFA6C826B7E7}" type="datetimeFigureOut">
              <a:rPr lang="en-IN" smtClean="0"/>
              <a:t>12-06-2022</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14603557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31C6F3EB-2CF8-4716-9585-CFA6C826B7E7}" type="datetimeFigureOut">
              <a:rPr lang="en-IN" smtClean="0"/>
              <a:t>12-06-2022</a:t>
            </a:fld>
            <a:endParaRPr lang="en-IN"/>
          </a:p>
        </p:txBody>
      </p:sp>
      <p:sp>
        <p:nvSpPr>
          <p:cNvPr id="6" name="Footer Placeholder 5"/>
          <p:cNvSpPr>
            <a:spLocks noGrp="1"/>
          </p:cNvSpPr>
          <p:nvPr>
            <p:ph type="ftr" sz="quarter" idx="11"/>
          </p:nvPr>
        </p:nvSpPr>
        <p:spPr>
          <a:xfrm>
            <a:off x="685800" y="379941"/>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551C9E19-AA07-4B52-B6A6-83275CDD42F4}" type="slidenum">
              <a:rPr lang="en-IN" smtClean="0"/>
              <a:t>‹#›</a:t>
            </a:fld>
            <a:endParaRPr lang="en-IN"/>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3385470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31C6F3EB-2CF8-4716-9585-CFA6C826B7E7}" type="datetimeFigureOut">
              <a:rPr lang="en-IN" smtClean="0"/>
              <a:t>12-06-2022</a:t>
            </a:fld>
            <a:endParaRPr lang="en-IN"/>
          </a:p>
        </p:txBody>
      </p:sp>
      <p:sp>
        <p:nvSpPr>
          <p:cNvPr id="6" name="Footer Placeholder 5"/>
          <p:cNvSpPr>
            <a:spLocks noGrp="1"/>
          </p:cNvSpPr>
          <p:nvPr>
            <p:ph type="ftr" sz="quarter" idx="11"/>
          </p:nvPr>
        </p:nvSpPr>
        <p:spPr>
          <a:xfrm>
            <a:off x="685800" y="378883"/>
            <a:ext cx="6991492" cy="365125"/>
          </a:xfrm>
        </p:spPr>
        <p:txBody>
          <a:bodyPr/>
          <a:lstStyle/>
          <a:p>
            <a:endParaRPr lang="en-IN"/>
          </a:p>
        </p:txBody>
      </p:sp>
      <p:sp>
        <p:nvSpPr>
          <p:cNvPr id="7" name="Slide Number Placeholder 6"/>
          <p:cNvSpPr>
            <a:spLocks noGrp="1"/>
          </p:cNvSpPr>
          <p:nvPr>
            <p:ph type="sldNum" sz="quarter" idx="12"/>
          </p:nvPr>
        </p:nvSpPr>
        <p:spPr>
          <a:xfrm>
            <a:off x="10862452" y="381000"/>
            <a:ext cx="643748" cy="365125"/>
          </a:xfrm>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3518241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1C6F3EB-2CF8-4716-9585-CFA6C826B7E7}" type="datetimeFigureOut">
              <a:rPr lang="en-IN" smtClean="0"/>
              <a:t>12-06-2022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33281279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1C6F3EB-2CF8-4716-9585-CFA6C826B7E7}" type="datetimeFigureOut">
              <a:rPr lang="en-IN" smtClean="0"/>
              <a:t>12-06-2022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28599406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C6F3EB-2CF8-4716-9585-CFA6C826B7E7}" type="datetimeFigureOut">
              <a:rPr lang="en-IN" smtClean="0"/>
              <a:t>12-06-2022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29245194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31C6F3EB-2CF8-4716-9585-CFA6C826B7E7}" type="datetimeFigureOut">
              <a:rPr lang="en-IN" smtClean="0"/>
              <a:t>12-06-2022</a:t>
            </a:fld>
            <a:endParaRPr lang="en-IN"/>
          </a:p>
        </p:txBody>
      </p:sp>
      <p:sp>
        <p:nvSpPr>
          <p:cNvPr id="5" name="Footer Placeholder 4"/>
          <p:cNvSpPr>
            <a:spLocks noGrp="1"/>
          </p:cNvSpPr>
          <p:nvPr>
            <p:ph type="ftr" sz="quarter" idx="11"/>
          </p:nvPr>
        </p:nvSpPr>
        <p:spPr>
          <a:xfrm>
            <a:off x="685800" y="381000"/>
            <a:ext cx="6991492" cy="36512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37583500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1C6F3EB-2CF8-4716-9585-CFA6C826B7E7}" type="datetimeFigureOut">
              <a:rPr lang="en-IN" smtClean="0"/>
              <a:t>12-06-2022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2595056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31C6F3EB-2CF8-4716-9585-CFA6C826B7E7}" type="datetimeFigureOut">
              <a:rPr lang="en-IN" smtClean="0"/>
              <a:t>12-06-2022</a:t>
            </a:fld>
            <a:endParaRPr lang="en-IN"/>
          </a:p>
        </p:txBody>
      </p:sp>
      <p:sp>
        <p:nvSpPr>
          <p:cNvPr id="5" name="Footer Placeholder 4"/>
          <p:cNvSpPr>
            <a:spLocks noGrp="1"/>
          </p:cNvSpPr>
          <p:nvPr>
            <p:ph type="ftr" sz="quarter" idx="11"/>
          </p:nvPr>
        </p:nvSpPr>
        <p:spPr>
          <a:xfrm>
            <a:off x="685800" y="381001"/>
            <a:ext cx="6991492" cy="364065"/>
          </a:xfrm>
        </p:spPr>
        <p:txBody>
          <a:bodyPr/>
          <a:lstStyle/>
          <a:p>
            <a:endParaRPr lang="en-IN"/>
          </a:p>
        </p:txBody>
      </p:sp>
      <p:sp>
        <p:nvSpPr>
          <p:cNvPr id="6" name="Slide Number Placeholder 5"/>
          <p:cNvSpPr>
            <a:spLocks noGrp="1"/>
          </p:cNvSpPr>
          <p:nvPr>
            <p:ph type="sldNum" sz="quarter" idx="12"/>
          </p:nvPr>
        </p:nvSpPr>
        <p:spPr>
          <a:xfrm>
            <a:off x="10862452" y="381000"/>
            <a:ext cx="643748" cy="365125"/>
          </a:xfrm>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29750139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1C6F3EB-2CF8-4716-9585-CFA6C826B7E7}" type="datetimeFigureOut">
              <a:rPr lang="en-IN" smtClean="0"/>
              <a:t>12-06-2022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38047595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1C6F3EB-2CF8-4716-9585-CFA6C826B7E7}" type="datetimeFigureOut">
              <a:rPr lang="en-IN" smtClean="0"/>
              <a:t>12-06-2022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28512263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1C6F3EB-2CF8-4716-9585-CFA6C826B7E7}" type="datetimeFigureOut">
              <a:rPr lang="en-IN" smtClean="0"/>
              <a:t>12-06-2022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1252426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1C6F3EB-2CF8-4716-9585-CFA6C826B7E7}" type="datetimeFigureOut">
              <a:rPr lang="en-IN" smtClean="0"/>
              <a:t>12-06-2022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42625768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1C6F3EB-2CF8-4716-9585-CFA6C826B7E7}" type="datetimeFigureOut">
              <a:rPr lang="en-IN" smtClean="0"/>
              <a:t>12-06-2022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3790519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1C6F3EB-2CF8-4716-9585-CFA6C826B7E7}" type="datetimeFigureOut">
              <a:rPr lang="en-IN" smtClean="0"/>
              <a:t>12-06-2022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51C9E19-AA07-4B52-B6A6-83275CDD42F4}" type="slidenum">
              <a:rPr lang="en-IN" smtClean="0"/>
              <a:t>‹#›</a:t>
            </a:fld>
            <a:endParaRPr lang="en-IN"/>
          </a:p>
        </p:txBody>
      </p:sp>
    </p:spTree>
    <p:extLst>
      <p:ext uri="{BB962C8B-B14F-4D97-AF65-F5344CB8AC3E}">
        <p14:creationId xmlns:p14="http://schemas.microsoft.com/office/powerpoint/2010/main" val="12734746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31C6F3EB-2CF8-4716-9585-CFA6C826B7E7}" type="datetimeFigureOut">
              <a:rPr lang="en-IN" smtClean="0"/>
              <a:t>12-06-2022</a:t>
            </a:fld>
            <a:endParaRPr lang="en-IN"/>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551C9E19-AA07-4B52-B6A6-83275CDD42F4}" type="slidenum">
              <a:rPr lang="en-IN" smtClean="0"/>
              <a:t>‹#›</a:t>
            </a:fld>
            <a:endParaRPr lang="en-IN"/>
          </a:p>
        </p:txBody>
      </p:sp>
    </p:spTree>
    <p:extLst>
      <p:ext uri="{BB962C8B-B14F-4D97-AF65-F5344CB8AC3E}">
        <p14:creationId xmlns:p14="http://schemas.microsoft.com/office/powerpoint/2010/main" val="2364128284"/>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A5B5A-4C0E-40FE-9428-5D205BB88344}"/>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58FE5174-36A7-42EC-A488-534637149BC1}"/>
              </a:ext>
            </a:extLst>
          </p:cNvPr>
          <p:cNvSpPr>
            <a:spLocks noGrp="1"/>
          </p:cNvSpPr>
          <p:nvPr>
            <p:ph type="subTitle" idx="1"/>
          </p:nvPr>
        </p:nvSpPr>
        <p:spPr/>
        <p:txBody>
          <a:bodyPr/>
          <a:lstStyle/>
          <a:p>
            <a:endParaRPr lang="en-IN" dirty="0"/>
          </a:p>
        </p:txBody>
      </p:sp>
      <p:pic>
        <p:nvPicPr>
          <p:cNvPr id="5" name="Picture 4">
            <a:extLst>
              <a:ext uri="{FF2B5EF4-FFF2-40B4-BE49-F238E27FC236}">
                <a16:creationId xmlns:a16="http://schemas.microsoft.com/office/drawing/2014/main" id="{D0705747-F446-407F-B528-CC44392DD9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9831"/>
            <a:ext cx="12227459" cy="6838169"/>
          </a:xfrm>
          <a:prstGeom prst="rect">
            <a:avLst/>
          </a:prstGeom>
        </p:spPr>
      </p:pic>
      <p:sp>
        <p:nvSpPr>
          <p:cNvPr id="4" name="Rectangle 3">
            <a:extLst>
              <a:ext uri="{FF2B5EF4-FFF2-40B4-BE49-F238E27FC236}">
                <a16:creationId xmlns:a16="http://schemas.microsoft.com/office/drawing/2014/main" id="{85D27B58-FC98-4924-B680-2305695E86ED}"/>
              </a:ext>
            </a:extLst>
          </p:cNvPr>
          <p:cNvSpPr/>
          <p:nvPr/>
        </p:nvSpPr>
        <p:spPr>
          <a:xfrm>
            <a:off x="6255026" y="19831"/>
            <a:ext cx="5972433" cy="681833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AED963F3-47DB-454C-B465-09722F191CDE}"/>
              </a:ext>
            </a:extLst>
          </p:cNvPr>
          <p:cNvSpPr txBox="1"/>
          <p:nvPr/>
        </p:nvSpPr>
        <p:spPr>
          <a:xfrm>
            <a:off x="6944139" y="344557"/>
            <a:ext cx="4492487" cy="2000548"/>
          </a:xfrm>
          <a:prstGeom prst="rect">
            <a:avLst/>
          </a:prstGeom>
          <a:noFill/>
        </p:spPr>
        <p:txBody>
          <a:bodyPr wrap="square" rtlCol="0">
            <a:spAutoFit/>
          </a:bodyPr>
          <a:lstStyle/>
          <a:p>
            <a:pPr algn="ctr"/>
            <a:r>
              <a:rPr lang="en-US" sz="6000" b="1" dirty="0">
                <a:latin typeface="Algerian" panose="04020705040A02060702" pitchFamily="82" charset="0"/>
              </a:rPr>
              <a:t>RKMGEC</a:t>
            </a:r>
          </a:p>
          <a:p>
            <a:pPr algn="ctr"/>
            <a:r>
              <a:rPr lang="en-US" sz="3200" b="1" dirty="0" err="1">
                <a:latin typeface="Algerian" panose="04020705040A02060702" pitchFamily="82" charset="0"/>
              </a:rPr>
              <a:t>Cse</a:t>
            </a:r>
            <a:endParaRPr lang="en-US" sz="3200" b="1" dirty="0">
              <a:latin typeface="Algerian" panose="04020705040A02060702" pitchFamily="82" charset="0"/>
            </a:endParaRPr>
          </a:p>
          <a:p>
            <a:pPr algn="ctr"/>
            <a:r>
              <a:rPr lang="en-US" sz="3200" b="1" dirty="0">
                <a:latin typeface="Algerian" panose="04020705040A02060702" pitchFamily="82" charset="0"/>
              </a:rPr>
              <a:t>2019 - 2023</a:t>
            </a:r>
            <a:endParaRPr lang="en-IN" sz="3200" b="1" dirty="0">
              <a:latin typeface="Algerian" panose="04020705040A02060702" pitchFamily="82" charset="0"/>
            </a:endParaRPr>
          </a:p>
        </p:txBody>
      </p:sp>
      <p:sp>
        <p:nvSpPr>
          <p:cNvPr id="7" name="TextBox 6">
            <a:extLst>
              <a:ext uri="{FF2B5EF4-FFF2-40B4-BE49-F238E27FC236}">
                <a16:creationId xmlns:a16="http://schemas.microsoft.com/office/drawing/2014/main" id="{28ED0A1F-E92F-408C-8E99-E0AB81B2E67F}"/>
              </a:ext>
            </a:extLst>
          </p:cNvPr>
          <p:cNvSpPr txBox="1"/>
          <p:nvPr/>
        </p:nvSpPr>
        <p:spPr>
          <a:xfrm>
            <a:off x="6758609" y="2715953"/>
            <a:ext cx="4061791" cy="646331"/>
          </a:xfrm>
          <a:prstGeom prst="rect">
            <a:avLst/>
          </a:prstGeom>
          <a:noFill/>
        </p:spPr>
        <p:txBody>
          <a:bodyPr wrap="square" rtlCol="0">
            <a:spAutoFit/>
          </a:bodyPr>
          <a:lstStyle/>
          <a:p>
            <a:r>
              <a:rPr lang="en-US" sz="3600" b="1" i="1" u="sng" dirty="0">
                <a:solidFill>
                  <a:srgbClr val="00B0F0"/>
                </a:solidFill>
                <a:latin typeface="Arial" panose="020B0604020202020204" pitchFamily="34" charset="0"/>
                <a:cs typeface="Arial" panose="020B0604020202020204" pitchFamily="34" charset="0"/>
              </a:rPr>
              <a:t>QUIZ PORTAL</a:t>
            </a:r>
            <a:endParaRPr lang="en-IN" sz="3600" b="1" i="1" u="sng" dirty="0">
              <a:solidFill>
                <a:srgbClr val="00B0F0"/>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1E76E1A3-9FEA-487A-8815-1C966B36D63C}"/>
              </a:ext>
            </a:extLst>
          </p:cNvPr>
          <p:cNvSpPr txBox="1"/>
          <p:nvPr/>
        </p:nvSpPr>
        <p:spPr>
          <a:xfrm>
            <a:off x="6758610" y="3628501"/>
            <a:ext cx="2133600" cy="461665"/>
          </a:xfrm>
          <a:prstGeom prst="rect">
            <a:avLst/>
          </a:prstGeom>
          <a:noFill/>
        </p:spPr>
        <p:txBody>
          <a:bodyPr wrap="square" rtlCol="0">
            <a:spAutoFit/>
          </a:bodyPr>
          <a:lstStyle/>
          <a:p>
            <a:r>
              <a:rPr lang="en-US" sz="2400" b="1" dirty="0">
                <a:solidFill>
                  <a:srgbClr val="FFFF00"/>
                </a:solidFill>
                <a:latin typeface="Arial Narrow" panose="020B0606020202030204" pitchFamily="34" charset="0"/>
              </a:rPr>
              <a:t>Presented by</a:t>
            </a:r>
            <a:endParaRPr lang="en-IN" sz="2400" b="1" dirty="0">
              <a:solidFill>
                <a:srgbClr val="FFFF00"/>
              </a:solidFill>
              <a:latin typeface="Arial Narrow" panose="020B0606020202030204" pitchFamily="34" charset="0"/>
            </a:endParaRPr>
          </a:p>
        </p:txBody>
      </p:sp>
      <p:sp>
        <p:nvSpPr>
          <p:cNvPr id="9" name="TextBox 8">
            <a:extLst>
              <a:ext uri="{FF2B5EF4-FFF2-40B4-BE49-F238E27FC236}">
                <a16:creationId xmlns:a16="http://schemas.microsoft.com/office/drawing/2014/main" id="{2025485B-6D64-48F1-9BEA-46DD0B8495C1}"/>
              </a:ext>
            </a:extLst>
          </p:cNvPr>
          <p:cNvSpPr txBox="1"/>
          <p:nvPr/>
        </p:nvSpPr>
        <p:spPr>
          <a:xfrm>
            <a:off x="8653670" y="3628501"/>
            <a:ext cx="3432313" cy="3139321"/>
          </a:xfrm>
          <a:prstGeom prst="rect">
            <a:avLst/>
          </a:prstGeom>
          <a:noFill/>
        </p:spPr>
        <p:txBody>
          <a:bodyPr wrap="square" rtlCol="0">
            <a:spAutoFit/>
          </a:bodyPr>
          <a:lstStyle/>
          <a:p>
            <a:pPr marL="285750" indent="-285750">
              <a:buFontTx/>
              <a:buChar char="-"/>
            </a:pPr>
            <a:r>
              <a:rPr lang="en-US" dirty="0">
                <a:solidFill>
                  <a:schemeClr val="accent1">
                    <a:lumMod val="40000"/>
                    <a:lumOff val="60000"/>
                  </a:schemeClr>
                </a:solidFill>
              </a:rPr>
              <a:t>MINTU CHAUDHARY 				(35000119043)</a:t>
            </a:r>
          </a:p>
          <a:p>
            <a:pPr marL="285750" indent="-285750">
              <a:buFontTx/>
              <a:buChar char="-"/>
            </a:pPr>
            <a:r>
              <a:rPr lang="en-US" dirty="0">
                <a:solidFill>
                  <a:schemeClr val="accent1">
                    <a:lumMod val="40000"/>
                    <a:lumOff val="60000"/>
                  </a:schemeClr>
                </a:solidFill>
              </a:rPr>
              <a:t>RANJIT TIWARI 					(35000120073)</a:t>
            </a:r>
          </a:p>
          <a:p>
            <a:pPr marL="285750" indent="-285750">
              <a:buFontTx/>
              <a:buChar char="-"/>
            </a:pPr>
            <a:r>
              <a:rPr lang="en-US" dirty="0">
                <a:solidFill>
                  <a:schemeClr val="accent1">
                    <a:lumMod val="40000"/>
                    <a:lumOff val="60000"/>
                  </a:schemeClr>
                </a:solidFill>
              </a:rPr>
              <a:t>AYUSH KESHRI 					(35000120069)</a:t>
            </a:r>
          </a:p>
          <a:p>
            <a:pPr marL="285750" indent="-285750">
              <a:buFontTx/>
              <a:buChar char="-"/>
            </a:pPr>
            <a:r>
              <a:rPr lang="en-US" dirty="0">
                <a:solidFill>
                  <a:schemeClr val="accent1">
                    <a:lumMod val="40000"/>
                    <a:lumOff val="60000"/>
                  </a:schemeClr>
                </a:solidFill>
              </a:rPr>
              <a:t>KOUSHIK HAZRA 					(35000119008)</a:t>
            </a:r>
          </a:p>
          <a:p>
            <a:pPr marL="285750" indent="-285750">
              <a:buFontTx/>
              <a:buChar char="-"/>
            </a:pPr>
            <a:r>
              <a:rPr lang="en-US" dirty="0">
                <a:solidFill>
                  <a:schemeClr val="accent1">
                    <a:lumMod val="40000"/>
                    <a:lumOff val="60000"/>
                  </a:schemeClr>
                </a:solidFill>
              </a:rPr>
              <a:t>ADRIJA MUKHERJEE 				(35000119026)</a:t>
            </a:r>
          </a:p>
          <a:p>
            <a:pPr marL="285750" indent="-285750">
              <a:buFontTx/>
              <a:buChar char="-"/>
            </a:pPr>
            <a:endParaRPr lang="en-IN" dirty="0">
              <a:solidFill>
                <a:schemeClr val="accent1">
                  <a:lumMod val="40000"/>
                  <a:lumOff val="60000"/>
                </a:schemeClr>
              </a:solidFill>
            </a:endParaRPr>
          </a:p>
        </p:txBody>
      </p:sp>
    </p:spTree>
    <p:extLst>
      <p:ext uri="{BB962C8B-B14F-4D97-AF65-F5344CB8AC3E}">
        <p14:creationId xmlns:p14="http://schemas.microsoft.com/office/powerpoint/2010/main" val="28469672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3B7CAAD-4889-49A9-9614-D56272D8A0ED}"/>
              </a:ext>
            </a:extLst>
          </p:cNvPr>
          <p:cNvSpPr/>
          <p:nvPr/>
        </p:nvSpPr>
        <p:spPr>
          <a:xfrm>
            <a:off x="1596887" y="1113182"/>
            <a:ext cx="8998226" cy="500932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3" name="TextBox 2">
            <a:extLst>
              <a:ext uri="{FF2B5EF4-FFF2-40B4-BE49-F238E27FC236}">
                <a16:creationId xmlns:a16="http://schemas.microsoft.com/office/drawing/2014/main" id="{568D0A1A-029A-4056-8172-299369D9A9F2}"/>
              </a:ext>
            </a:extLst>
          </p:cNvPr>
          <p:cNvSpPr txBox="1"/>
          <p:nvPr/>
        </p:nvSpPr>
        <p:spPr>
          <a:xfrm>
            <a:off x="1789043" y="1311965"/>
            <a:ext cx="4929809" cy="646331"/>
          </a:xfrm>
          <a:prstGeom prst="rect">
            <a:avLst/>
          </a:prstGeom>
          <a:noFill/>
        </p:spPr>
        <p:txBody>
          <a:bodyPr wrap="square" rtlCol="0">
            <a:spAutoFit/>
          </a:bodyPr>
          <a:lstStyle/>
          <a:p>
            <a:r>
              <a:rPr lang="en-US" sz="3600" b="1" dirty="0">
                <a:solidFill>
                  <a:srgbClr val="0070C0"/>
                </a:solidFill>
                <a:latin typeface="Arial Narrow" panose="020B0606020202030204" pitchFamily="34" charset="0"/>
              </a:rPr>
              <a:t>Project Description :</a:t>
            </a:r>
            <a:endParaRPr lang="en-IN" sz="3600" b="1" dirty="0">
              <a:solidFill>
                <a:srgbClr val="0070C0"/>
              </a:solidFill>
              <a:latin typeface="Arial Narrow" panose="020B0606020202030204" pitchFamily="34" charset="0"/>
            </a:endParaRPr>
          </a:p>
        </p:txBody>
      </p:sp>
      <p:sp>
        <p:nvSpPr>
          <p:cNvPr id="4" name="TextBox 3">
            <a:extLst>
              <a:ext uri="{FF2B5EF4-FFF2-40B4-BE49-F238E27FC236}">
                <a16:creationId xmlns:a16="http://schemas.microsoft.com/office/drawing/2014/main" id="{9E23227E-2C9C-49B6-82A3-100321EB3934}"/>
              </a:ext>
            </a:extLst>
          </p:cNvPr>
          <p:cNvSpPr txBox="1"/>
          <p:nvPr/>
        </p:nvSpPr>
        <p:spPr>
          <a:xfrm>
            <a:off x="2372138" y="2037384"/>
            <a:ext cx="8097079" cy="4585871"/>
          </a:xfrm>
          <a:prstGeom prst="rect">
            <a:avLst/>
          </a:prstGeom>
          <a:noFill/>
        </p:spPr>
        <p:txBody>
          <a:bodyPr wrap="square" rtlCol="0">
            <a:spAutoFit/>
          </a:bodyPr>
          <a:lstStyle/>
          <a:p>
            <a:r>
              <a:rPr lang="en-US" sz="2000" b="1" dirty="0">
                <a:solidFill>
                  <a:schemeClr val="bg1"/>
                </a:solidFill>
                <a:latin typeface="Arial Narrow" panose="020B0606020202030204" pitchFamily="34" charset="0"/>
              </a:rPr>
              <a:t>In this project we make a Quiz portal website with Hosting.</a:t>
            </a:r>
          </a:p>
          <a:p>
            <a:endParaRPr lang="en-US" sz="800" b="1" dirty="0">
              <a:solidFill>
                <a:schemeClr val="bg1"/>
              </a:solidFill>
              <a:latin typeface="Arial Narrow" panose="020B0606020202030204" pitchFamily="34" charset="0"/>
            </a:endParaRPr>
          </a:p>
          <a:p>
            <a:r>
              <a:rPr lang="en-US" sz="2000" b="1" dirty="0">
                <a:solidFill>
                  <a:schemeClr val="bg1"/>
                </a:solidFill>
                <a:latin typeface="Arial Narrow" panose="020B0606020202030204" pitchFamily="34" charset="0"/>
              </a:rPr>
              <a:t>The website is consist of HTML, CSS, BOOTSTRAP, PHP and MYSQL code.</a:t>
            </a:r>
          </a:p>
          <a:p>
            <a:endParaRPr lang="en-US" sz="800" b="1" dirty="0">
              <a:solidFill>
                <a:schemeClr val="bg1"/>
              </a:solidFill>
              <a:latin typeface="Arial Narrow" panose="020B0606020202030204" pitchFamily="34" charset="0"/>
            </a:endParaRPr>
          </a:p>
          <a:p>
            <a:r>
              <a:rPr lang="en-US" sz="2000" b="1" dirty="0">
                <a:solidFill>
                  <a:schemeClr val="bg1"/>
                </a:solidFill>
                <a:latin typeface="Arial Narrow" panose="020B0606020202030204" pitchFamily="34" charset="0"/>
              </a:rPr>
              <a:t>The HTML, CSS and BOOTSTRAP part of the code decides how the website looks, while the PHP and MYSQL part decide how it functions.</a:t>
            </a:r>
          </a:p>
          <a:p>
            <a:endParaRPr lang="en-US" sz="800" b="1" dirty="0">
              <a:solidFill>
                <a:schemeClr val="bg1"/>
              </a:solidFill>
              <a:latin typeface="Arial Narrow" panose="020B0606020202030204" pitchFamily="34" charset="0"/>
            </a:endParaRPr>
          </a:p>
          <a:p>
            <a:r>
              <a:rPr lang="en-US" sz="2000" b="1" dirty="0">
                <a:solidFill>
                  <a:schemeClr val="bg1"/>
                </a:solidFill>
                <a:latin typeface="Arial Narrow" panose="020B0606020202030204" pitchFamily="34" charset="0"/>
              </a:rPr>
              <a:t>The main pages that I have designed for the website are :</a:t>
            </a:r>
          </a:p>
          <a:p>
            <a:endParaRPr lang="en-US" sz="800" b="1" dirty="0">
              <a:solidFill>
                <a:schemeClr val="bg1"/>
              </a:solidFill>
              <a:latin typeface="Arial Narrow" panose="020B0606020202030204" pitchFamily="34" charset="0"/>
            </a:endParaRPr>
          </a:p>
          <a:p>
            <a:r>
              <a:rPr lang="en-US" sz="2000" b="1" dirty="0">
                <a:solidFill>
                  <a:schemeClr val="bg1"/>
                </a:solidFill>
                <a:latin typeface="Arial Narrow" panose="020B0606020202030204" pitchFamily="34" charset="0"/>
              </a:rPr>
              <a:t>		</a:t>
            </a:r>
            <a:r>
              <a:rPr lang="en-US" sz="2000" b="1" dirty="0" err="1">
                <a:solidFill>
                  <a:schemeClr val="bg1"/>
                </a:solidFill>
                <a:latin typeface="Arial Narrow" panose="020B0606020202030204" pitchFamily="34" charset="0"/>
              </a:rPr>
              <a:t>home.php</a:t>
            </a:r>
            <a:endParaRPr lang="en-US" sz="2000" b="1" dirty="0">
              <a:solidFill>
                <a:schemeClr val="bg1"/>
              </a:solidFill>
              <a:latin typeface="Arial Narrow" panose="020B0606020202030204" pitchFamily="34" charset="0"/>
            </a:endParaRPr>
          </a:p>
          <a:p>
            <a:r>
              <a:rPr lang="en-US" sz="2000" b="1" dirty="0">
                <a:solidFill>
                  <a:schemeClr val="bg1"/>
                </a:solidFill>
                <a:latin typeface="Arial Narrow" panose="020B0606020202030204" pitchFamily="34" charset="0"/>
              </a:rPr>
              <a:t>		</a:t>
            </a:r>
            <a:r>
              <a:rPr lang="en-US" sz="2000" b="1" dirty="0" err="1">
                <a:solidFill>
                  <a:schemeClr val="bg1"/>
                </a:solidFill>
                <a:latin typeface="Arial Narrow" panose="020B0606020202030204" pitchFamily="34" charset="0"/>
              </a:rPr>
              <a:t>about.php</a:t>
            </a:r>
            <a:endParaRPr lang="en-US" sz="2000" b="1" dirty="0">
              <a:solidFill>
                <a:schemeClr val="bg1"/>
              </a:solidFill>
              <a:latin typeface="Arial Narrow" panose="020B0606020202030204" pitchFamily="34" charset="0"/>
            </a:endParaRPr>
          </a:p>
          <a:p>
            <a:r>
              <a:rPr lang="en-US" sz="2000" b="1" dirty="0">
                <a:solidFill>
                  <a:schemeClr val="bg1"/>
                </a:solidFill>
                <a:latin typeface="Arial Narrow" panose="020B0606020202030204" pitchFamily="34" charset="0"/>
              </a:rPr>
              <a:t>		</a:t>
            </a:r>
            <a:r>
              <a:rPr lang="en-US" sz="2000" b="1" dirty="0" err="1">
                <a:solidFill>
                  <a:schemeClr val="bg1"/>
                </a:solidFill>
                <a:latin typeface="Arial Narrow" panose="020B0606020202030204" pitchFamily="34" charset="0"/>
              </a:rPr>
              <a:t>contact.php</a:t>
            </a:r>
            <a:endParaRPr lang="en-US" sz="2000" b="1" dirty="0">
              <a:solidFill>
                <a:schemeClr val="bg1"/>
              </a:solidFill>
              <a:latin typeface="Arial Narrow" panose="020B0606020202030204" pitchFamily="34" charset="0"/>
            </a:endParaRPr>
          </a:p>
          <a:p>
            <a:r>
              <a:rPr lang="en-US" sz="2000" b="1" dirty="0">
                <a:solidFill>
                  <a:schemeClr val="bg1"/>
                </a:solidFill>
                <a:latin typeface="Arial Narrow" panose="020B0606020202030204" pitchFamily="34" charset="0"/>
              </a:rPr>
              <a:t>		</a:t>
            </a:r>
            <a:r>
              <a:rPr lang="en-US" sz="2000" b="1" dirty="0" err="1">
                <a:solidFill>
                  <a:schemeClr val="bg1"/>
                </a:solidFill>
                <a:latin typeface="Arial Narrow" panose="020B0606020202030204" pitchFamily="34" charset="0"/>
              </a:rPr>
              <a:t>Admin.php</a:t>
            </a:r>
            <a:endParaRPr lang="en-US" sz="2000" b="1" dirty="0">
              <a:solidFill>
                <a:schemeClr val="bg1"/>
              </a:solidFill>
              <a:latin typeface="Arial Narrow" panose="020B0606020202030204" pitchFamily="34" charset="0"/>
            </a:endParaRPr>
          </a:p>
          <a:p>
            <a:r>
              <a:rPr lang="en-US" sz="2000" b="1" dirty="0">
                <a:solidFill>
                  <a:schemeClr val="bg1"/>
                </a:solidFill>
                <a:latin typeface="Arial Narrow" panose="020B0606020202030204" pitchFamily="34" charset="0"/>
              </a:rPr>
              <a:t>		</a:t>
            </a:r>
            <a:r>
              <a:rPr lang="en-US" sz="2000" b="1" dirty="0" err="1">
                <a:solidFill>
                  <a:schemeClr val="bg1"/>
                </a:solidFill>
                <a:latin typeface="Arial Narrow" panose="020B0606020202030204" pitchFamily="34" charset="0"/>
              </a:rPr>
              <a:t>register.php</a:t>
            </a:r>
            <a:endParaRPr lang="en-US" sz="2000" b="1" dirty="0">
              <a:solidFill>
                <a:schemeClr val="bg1"/>
              </a:solidFill>
              <a:latin typeface="Arial Narrow" panose="020B0606020202030204" pitchFamily="34" charset="0"/>
            </a:endParaRPr>
          </a:p>
          <a:p>
            <a:r>
              <a:rPr lang="en-US" sz="2000" b="1" dirty="0">
                <a:solidFill>
                  <a:schemeClr val="bg1"/>
                </a:solidFill>
                <a:latin typeface="Arial Narrow" panose="020B0606020202030204" pitchFamily="34" charset="0"/>
              </a:rPr>
              <a:t>		</a:t>
            </a:r>
            <a:r>
              <a:rPr lang="en-US" sz="2000" b="1" dirty="0" err="1">
                <a:solidFill>
                  <a:schemeClr val="bg1"/>
                </a:solidFill>
                <a:latin typeface="Arial Narrow" panose="020B0606020202030204" pitchFamily="34" charset="0"/>
              </a:rPr>
              <a:t>login.php</a:t>
            </a:r>
            <a:endParaRPr lang="en-US" sz="2000" b="1" dirty="0">
              <a:solidFill>
                <a:schemeClr val="bg1"/>
              </a:solidFill>
              <a:latin typeface="Arial Narrow" panose="020B0606020202030204" pitchFamily="34" charset="0"/>
            </a:endParaRPr>
          </a:p>
          <a:p>
            <a:endParaRPr lang="en-US" sz="2000" b="1" dirty="0">
              <a:solidFill>
                <a:schemeClr val="bg1"/>
              </a:solidFill>
              <a:latin typeface="Arial Narrow" panose="020B0606020202030204" pitchFamily="34" charset="0"/>
            </a:endParaRPr>
          </a:p>
          <a:p>
            <a:r>
              <a:rPr lang="en-US" sz="2000" b="1" dirty="0">
                <a:solidFill>
                  <a:schemeClr val="bg1"/>
                </a:solidFill>
                <a:latin typeface="Arial Narrow" panose="020B0606020202030204" pitchFamily="34" charset="0"/>
              </a:rPr>
              <a:t>		</a:t>
            </a:r>
          </a:p>
        </p:txBody>
      </p:sp>
      <p:sp>
        <p:nvSpPr>
          <p:cNvPr id="5" name="Arrow: Right 4">
            <a:extLst>
              <a:ext uri="{FF2B5EF4-FFF2-40B4-BE49-F238E27FC236}">
                <a16:creationId xmlns:a16="http://schemas.microsoft.com/office/drawing/2014/main" id="{AA2A1CDA-52D7-4C6B-B294-924F5BC5541A}"/>
              </a:ext>
            </a:extLst>
          </p:cNvPr>
          <p:cNvSpPr/>
          <p:nvPr/>
        </p:nvSpPr>
        <p:spPr>
          <a:xfrm>
            <a:off x="2213113" y="2186609"/>
            <a:ext cx="159025" cy="1325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Arrow: Right 5">
            <a:extLst>
              <a:ext uri="{FF2B5EF4-FFF2-40B4-BE49-F238E27FC236}">
                <a16:creationId xmlns:a16="http://schemas.microsoft.com/office/drawing/2014/main" id="{A2FC033C-EB4C-45A6-9A14-5EB86AC9FDEE}"/>
              </a:ext>
            </a:extLst>
          </p:cNvPr>
          <p:cNvSpPr/>
          <p:nvPr/>
        </p:nvSpPr>
        <p:spPr>
          <a:xfrm>
            <a:off x="2213112" y="2597728"/>
            <a:ext cx="159025" cy="1325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Arrow: Right 6">
            <a:extLst>
              <a:ext uri="{FF2B5EF4-FFF2-40B4-BE49-F238E27FC236}">
                <a16:creationId xmlns:a16="http://schemas.microsoft.com/office/drawing/2014/main" id="{D1BE0F7D-7B81-4AE6-AC25-E22A974D9E05}"/>
              </a:ext>
            </a:extLst>
          </p:cNvPr>
          <p:cNvSpPr/>
          <p:nvPr/>
        </p:nvSpPr>
        <p:spPr>
          <a:xfrm>
            <a:off x="2213112" y="3008847"/>
            <a:ext cx="159025" cy="1325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Right 7">
            <a:extLst>
              <a:ext uri="{FF2B5EF4-FFF2-40B4-BE49-F238E27FC236}">
                <a16:creationId xmlns:a16="http://schemas.microsoft.com/office/drawing/2014/main" id="{263AC77D-EE79-416E-8D69-72A6201571CE}"/>
              </a:ext>
            </a:extLst>
          </p:cNvPr>
          <p:cNvSpPr/>
          <p:nvPr/>
        </p:nvSpPr>
        <p:spPr>
          <a:xfrm>
            <a:off x="2213112" y="3742392"/>
            <a:ext cx="159025" cy="13252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9112265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1E2721-6E2E-B8D2-2B85-F58CFF7C98F8}"/>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39E45545-FFBC-B237-A241-0A9FD77AFB7D}"/>
              </a:ext>
            </a:extLst>
          </p:cNvPr>
          <p:cNvSpPr txBox="1"/>
          <p:nvPr/>
        </p:nvSpPr>
        <p:spPr>
          <a:xfrm>
            <a:off x="4055165" y="225287"/>
            <a:ext cx="2398644" cy="769441"/>
          </a:xfrm>
          <a:prstGeom prst="rect">
            <a:avLst/>
          </a:prstGeom>
          <a:noFill/>
        </p:spPr>
        <p:txBody>
          <a:bodyPr wrap="square" rtlCol="0">
            <a:spAutoFit/>
          </a:bodyPr>
          <a:lstStyle/>
          <a:p>
            <a:r>
              <a:rPr lang="en-US" sz="4400" b="1" u="sng" dirty="0">
                <a:latin typeface="Arial Black" panose="020B0A04020102020204" pitchFamily="34" charset="0"/>
              </a:rPr>
              <a:t>CODES</a:t>
            </a:r>
            <a:endParaRPr lang="en-IN" sz="4400" b="1" u="sng" dirty="0">
              <a:latin typeface="Arial Black" panose="020B0A04020102020204" pitchFamily="34" charset="0"/>
            </a:endParaRPr>
          </a:p>
        </p:txBody>
      </p:sp>
      <p:sp>
        <p:nvSpPr>
          <p:cNvPr id="4" name="TextBox 3">
            <a:extLst>
              <a:ext uri="{FF2B5EF4-FFF2-40B4-BE49-F238E27FC236}">
                <a16:creationId xmlns:a16="http://schemas.microsoft.com/office/drawing/2014/main" id="{517FA70D-CD75-837D-9F22-C85C0C3CCAE0}"/>
              </a:ext>
            </a:extLst>
          </p:cNvPr>
          <p:cNvSpPr txBox="1"/>
          <p:nvPr/>
        </p:nvSpPr>
        <p:spPr>
          <a:xfrm>
            <a:off x="496956" y="1099932"/>
            <a:ext cx="11323983" cy="5324535"/>
          </a:xfrm>
          <a:prstGeom prst="rect">
            <a:avLst/>
          </a:prstGeom>
          <a:noFill/>
        </p:spPr>
        <p:txBody>
          <a:bodyPr wrap="square" rtlCol="0">
            <a:spAutoFit/>
          </a:bodyPr>
          <a:lstStyle/>
          <a:p>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DOCTYPE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html</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html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lang</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en</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head</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title</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Quiz</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title</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meta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charset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"utf-8"</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meta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name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"viewport"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content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"width=device-width, initial-scale=1"</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Link</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rel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"stylesheet"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"style.css"</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Link</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6A9955"/>
                </a:solidFill>
                <a:effectLst/>
                <a:latin typeface="Arial" panose="020B0604020202020204" pitchFamily="34" charset="0"/>
                <a:cs typeface="Arial" panose="020B0604020202020204" pitchFamily="34" charset="0"/>
              </a:rPr>
              <a:t>&lt;!-- &lt;link </a:t>
            </a:r>
            <a:r>
              <a:rPr lang="en-IN" sz="1700" b="0" dirty="0" err="1">
                <a:solidFill>
                  <a:srgbClr val="6A9955"/>
                </a:solidFill>
                <a:effectLst/>
                <a:latin typeface="Arial" panose="020B0604020202020204" pitchFamily="34" charset="0"/>
                <a:cs typeface="Arial" panose="020B0604020202020204" pitchFamily="34" charset="0"/>
              </a:rPr>
              <a:t>rel</a:t>
            </a:r>
            <a:r>
              <a:rPr lang="en-IN" sz="1700" b="0" dirty="0">
                <a:solidFill>
                  <a:srgbClr val="6A9955"/>
                </a:solidFill>
                <a:effectLst/>
                <a:latin typeface="Arial" panose="020B0604020202020204" pitchFamily="34" charset="0"/>
                <a:cs typeface="Arial" panose="020B0604020202020204" pitchFamily="34" charset="0"/>
              </a:rPr>
              <a:t>="stylesheet" </a:t>
            </a:r>
            <a:r>
              <a:rPr lang="en-IN" sz="1700" b="0" dirty="0" err="1">
                <a:solidFill>
                  <a:srgbClr val="6A9955"/>
                </a:solidFill>
                <a:effectLst/>
                <a:latin typeface="Arial" panose="020B0604020202020204" pitchFamily="34" charset="0"/>
                <a:cs typeface="Arial" panose="020B0604020202020204" pitchFamily="34" charset="0"/>
              </a:rPr>
              <a:t>href</a:t>
            </a:r>
            <a:r>
              <a:rPr lang="en-IN" sz="1700" b="0" dirty="0">
                <a:solidFill>
                  <a:srgbClr val="6A9955"/>
                </a:solidFill>
                <a:effectLst/>
                <a:latin typeface="Arial" panose="020B0604020202020204" pitchFamily="34" charset="0"/>
                <a:cs typeface="Arial" panose="020B0604020202020204" pitchFamily="34" charset="0"/>
              </a:rPr>
              <a:t>="https://maxcdn.bootstrapcdn.com/bootstrap/3.4.1/</a:t>
            </a:r>
            <a:r>
              <a:rPr lang="en-IN" sz="1700" b="0" dirty="0" err="1">
                <a:solidFill>
                  <a:srgbClr val="6A9955"/>
                </a:solidFill>
                <a:effectLst/>
                <a:latin typeface="Arial" panose="020B0604020202020204" pitchFamily="34" charset="0"/>
                <a:cs typeface="Arial" panose="020B0604020202020204" pitchFamily="34" charset="0"/>
              </a:rPr>
              <a:t>css</a:t>
            </a:r>
            <a:r>
              <a:rPr lang="en-IN" sz="1700" b="0" dirty="0">
                <a:solidFill>
                  <a:srgbClr val="6A9955"/>
                </a:solidFill>
                <a:effectLst/>
                <a:latin typeface="Arial" panose="020B0604020202020204" pitchFamily="34" charset="0"/>
                <a:cs typeface="Arial" panose="020B0604020202020204" pitchFamily="34" charset="0"/>
              </a:rPr>
              <a:t>/bootstrap.min.css"&gt; --&gt;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6A9955"/>
                </a:solidFill>
                <a:effectLst/>
                <a:latin typeface="Arial" panose="020B0604020202020204" pitchFamily="34" charset="0"/>
                <a:cs typeface="Arial" panose="020B0604020202020204" pitchFamily="34" charset="0"/>
              </a:rPr>
              <a:t>&lt;!-- &lt;script </a:t>
            </a:r>
            <a:r>
              <a:rPr lang="en-IN" sz="1700" b="0" dirty="0" err="1">
                <a:solidFill>
                  <a:srgbClr val="6A9955"/>
                </a:solidFill>
                <a:effectLst/>
                <a:latin typeface="Arial" panose="020B0604020202020204" pitchFamily="34" charset="0"/>
                <a:cs typeface="Arial" panose="020B0604020202020204" pitchFamily="34" charset="0"/>
              </a:rPr>
              <a:t>src</a:t>
            </a:r>
            <a:r>
              <a:rPr lang="en-IN" sz="1700" b="0" dirty="0">
                <a:solidFill>
                  <a:srgbClr val="6A9955"/>
                </a:solidFill>
                <a:effectLst/>
                <a:latin typeface="Arial" panose="020B0604020202020204" pitchFamily="34" charset="0"/>
                <a:cs typeface="Arial" panose="020B0604020202020204" pitchFamily="34" charset="0"/>
              </a:rPr>
              <a:t>="https://ajax.googleapis.com/ajax/libs/</a:t>
            </a:r>
            <a:r>
              <a:rPr lang="en-IN" sz="1700" b="0" dirty="0" err="1">
                <a:solidFill>
                  <a:srgbClr val="6A9955"/>
                </a:solidFill>
                <a:effectLst/>
                <a:latin typeface="Arial" panose="020B0604020202020204" pitchFamily="34" charset="0"/>
                <a:cs typeface="Arial" panose="020B0604020202020204" pitchFamily="34" charset="0"/>
              </a:rPr>
              <a:t>jquery</a:t>
            </a:r>
            <a:r>
              <a:rPr lang="en-IN" sz="1700" b="0" dirty="0">
                <a:solidFill>
                  <a:srgbClr val="6A9955"/>
                </a:solidFill>
                <a:effectLst/>
                <a:latin typeface="Arial" panose="020B0604020202020204" pitchFamily="34" charset="0"/>
                <a:cs typeface="Arial" panose="020B0604020202020204" pitchFamily="34" charset="0"/>
              </a:rPr>
              <a:t>/3.6.0/jquery.min.js"&gt;&lt;/script&gt;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6A9955"/>
                </a:solidFill>
                <a:effectLst/>
                <a:latin typeface="Arial" panose="020B0604020202020204" pitchFamily="34" charset="0"/>
                <a:cs typeface="Arial" panose="020B0604020202020204" pitchFamily="34" charset="0"/>
              </a:rPr>
              <a:t>    &lt;script </a:t>
            </a:r>
            <a:r>
              <a:rPr lang="en-IN" sz="1700" b="0" dirty="0" err="1">
                <a:solidFill>
                  <a:srgbClr val="6A9955"/>
                </a:solidFill>
                <a:effectLst/>
                <a:latin typeface="Arial" panose="020B0604020202020204" pitchFamily="34" charset="0"/>
                <a:cs typeface="Arial" panose="020B0604020202020204" pitchFamily="34" charset="0"/>
              </a:rPr>
              <a:t>src</a:t>
            </a:r>
            <a:r>
              <a:rPr lang="en-IN" sz="1700" b="0" dirty="0">
                <a:solidFill>
                  <a:srgbClr val="6A9955"/>
                </a:solidFill>
                <a:effectLst/>
                <a:latin typeface="Arial" panose="020B0604020202020204" pitchFamily="34" charset="0"/>
                <a:cs typeface="Arial" panose="020B0604020202020204" pitchFamily="34" charset="0"/>
              </a:rPr>
              <a:t>="https://maxcdn.bootstrapcdn.com/bootstrap/3.4.1/</a:t>
            </a:r>
            <a:r>
              <a:rPr lang="en-IN" sz="1700" b="0" dirty="0" err="1">
                <a:solidFill>
                  <a:srgbClr val="6A9955"/>
                </a:solidFill>
                <a:effectLst/>
                <a:latin typeface="Arial" panose="020B0604020202020204" pitchFamily="34" charset="0"/>
                <a:cs typeface="Arial" panose="020B0604020202020204" pitchFamily="34" charset="0"/>
              </a:rPr>
              <a:t>js</a:t>
            </a:r>
            <a:r>
              <a:rPr lang="en-IN" sz="1700" b="0" dirty="0">
                <a:solidFill>
                  <a:srgbClr val="6A9955"/>
                </a:solidFill>
                <a:effectLst/>
                <a:latin typeface="Arial" panose="020B0604020202020204" pitchFamily="34" charset="0"/>
                <a:cs typeface="Arial" panose="020B0604020202020204" pitchFamily="34" charset="0"/>
              </a:rPr>
              <a:t>/bootstrap.min.js"&gt;&lt;/script&gt; --&gt;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link</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rel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"stylesheet"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"https://cdn.jsdelivr.net/</a:t>
            </a:r>
            <a:r>
              <a:rPr lang="en-IN" sz="1700" b="0" dirty="0" err="1">
                <a:solidFill>
                  <a:srgbClr val="CE9178"/>
                </a:solidFill>
                <a:effectLst/>
                <a:latin typeface="Arial" panose="020B0604020202020204" pitchFamily="34" charset="0"/>
                <a:cs typeface="Arial" panose="020B0604020202020204" pitchFamily="34" charset="0"/>
              </a:rPr>
              <a:t>npm</a:t>
            </a:r>
            <a:r>
              <a:rPr lang="en-IN" sz="1700" b="0" dirty="0">
                <a:solidFill>
                  <a:srgbClr val="CE9178"/>
                </a:solidFill>
                <a:effectLst/>
                <a:latin typeface="Arial" panose="020B0604020202020204" pitchFamily="34" charset="0"/>
                <a:cs typeface="Arial" panose="020B0604020202020204" pitchFamily="34" charset="0"/>
              </a:rPr>
              <a:t>/bootstrap@4.6.1/</a:t>
            </a:r>
            <a:r>
              <a:rPr lang="en-IN" sz="1700" b="0" dirty="0" err="1">
                <a:solidFill>
                  <a:srgbClr val="CE9178"/>
                </a:solidFill>
                <a:effectLst/>
                <a:latin typeface="Arial" panose="020B0604020202020204" pitchFamily="34" charset="0"/>
                <a:cs typeface="Arial" panose="020B0604020202020204" pitchFamily="34" charset="0"/>
              </a:rPr>
              <a:t>dist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css</a:t>
            </a:r>
            <a:r>
              <a:rPr lang="en-IN" sz="1700" b="0" dirty="0">
                <a:solidFill>
                  <a:srgbClr val="CE9178"/>
                </a:solidFill>
                <a:effectLst/>
                <a:latin typeface="Arial" panose="020B0604020202020204" pitchFamily="34" charset="0"/>
                <a:cs typeface="Arial" panose="020B0604020202020204" pitchFamily="34" charset="0"/>
              </a:rPr>
              <a:t>/bootstrap.min.css"</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src</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"https://cdn.jsdelivr.net/</a:t>
            </a:r>
            <a:r>
              <a:rPr lang="en-IN" sz="1700" b="0" dirty="0" err="1">
                <a:solidFill>
                  <a:srgbClr val="CE9178"/>
                </a:solidFill>
                <a:effectLst/>
                <a:latin typeface="Arial" panose="020B0604020202020204" pitchFamily="34" charset="0"/>
                <a:cs typeface="Arial" panose="020B0604020202020204" pitchFamily="34" charset="0"/>
              </a:rPr>
              <a:t>npm</a:t>
            </a:r>
            <a:r>
              <a:rPr lang="en-IN" sz="1700" b="0" dirty="0">
                <a:solidFill>
                  <a:srgbClr val="CE9178"/>
                </a:solidFill>
                <a:effectLst/>
                <a:latin typeface="Arial" panose="020B0604020202020204" pitchFamily="34" charset="0"/>
                <a:cs typeface="Arial" panose="020B0604020202020204" pitchFamily="34" charset="0"/>
              </a:rPr>
              <a:t>/jquery@3.6.0/</a:t>
            </a:r>
            <a:r>
              <a:rPr lang="en-IN" sz="1700" b="0" dirty="0" err="1">
                <a:solidFill>
                  <a:srgbClr val="CE9178"/>
                </a:solidFill>
                <a:effectLst/>
                <a:latin typeface="Arial" panose="020B0604020202020204" pitchFamily="34" charset="0"/>
                <a:cs typeface="Arial" panose="020B0604020202020204" pitchFamily="34" charset="0"/>
              </a:rPr>
              <a:t>dist</a:t>
            </a:r>
            <a:r>
              <a:rPr lang="en-IN" sz="1700" b="0" dirty="0">
                <a:solidFill>
                  <a:srgbClr val="CE9178"/>
                </a:solidFill>
                <a:effectLst/>
                <a:latin typeface="Arial" panose="020B0604020202020204" pitchFamily="34" charset="0"/>
                <a:cs typeface="Arial" panose="020B0604020202020204" pitchFamily="34" charset="0"/>
              </a:rPr>
              <a:t>/jquery.slim.min.js"</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src</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"https://cdn.jsdelivr.net/</a:t>
            </a:r>
            <a:r>
              <a:rPr lang="en-IN" sz="1700" b="0" dirty="0" err="1">
                <a:solidFill>
                  <a:srgbClr val="CE9178"/>
                </a:solidFill>
                <a:effectLst/>
                <a:latin typeface="Arial" panose="020B0604020202020204" pitchFamily="34" charset="0"/>
                <a:cs typeface="Arial" panose="020B0604020202020204" pitchFamily="34" charset="0"/>
              </a:rPr>
              <a:t>npm</a:t>
            </a:r>
            <a:r>
              <a:rPr lang="en-IN" sz="1700" b="0" dirty="0">
                <a:solidFill>
                  <a:srgbClr val="CE9178"/>
                </a:solidFill>
                <a:effectLst/>
                <a:latin typeface="Arial" panose="020B0604020202020204" pitchFamily="34" charset="0"/>
                <a:cs typeface="Arial" panose="020B0604020202020204" pitchFamily="34" charset="0"/>
              </a:rPr>
              <a:t>/popper.js@1.16.1/</a:t>
            </a:r>
            <a:r>
              <a:rPr lang="en-IN" sz="1700" b="0" dirty="0" err="1">
                <a:solidFill>
                  <a:srgbClr val="CE9178"/>
                </a:solidFill>
                <a:effectLst/>
                <a:latin typeface="Arial" panose="020B0604020202020204" pitchFamily="34" charset="0"/>
                <a:cs typeface="Arial" panose="020B0604020202020204" pitchFamily="34" charset="0"/>
              </a:rPr>
              <a:t>dist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umd</a:t>
            </a:r>
            <a:r>
              <a:rPr lang="en-IN" sz="1700" b="0" dirty="0">
                <a:solidFill>
                  <a:srgbClr val="CE9178"/>
                </a:solidFill>
                <a:effectLst/>
                <a:latin typeface="Arial" panose="020B0604020202020204" pitchFamily="34" charset="0"/>
                <a:cs typeface="Arial" panose="020B0604020202020204" pitchFamily="34" charset="0"/>
              </a:rPr>
              <a:t>/popper.min.js"</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src</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"https://cdn.jsdelivr.net/</a:t>
            </a:r>
            <a:r>
              <a:rPr lang="en-IN" sz="1700" b="0" dirty="0" err="1">
                <a:solidFill>
                  <a:srgbClr val="CE9178"/>
                </a:solidFill>
                <a:effectLst/>
                <a:latin typeface="Arial" panose="020B0604020202020204" pitchFamily="34" charset="0"/>
                <a:cs typeface="Arial" panose="020B0604020202020204" pitchFamily="34" charset="0"/>
              </a:rPr>
              <a:t>npm</a:t>
            </a:r>
            <a:r>
              <a:rPr lang="en-IN" sz="1700" b="0" dirty="0">
                <a:solidFill>
                  <a:srgbClr val="CE9178"/>
                </a:solidFill>
                <a:effectLst/>
                <a:latin typeface="Arial" panose="020B0604020202020204" pitchFamily="34" charset="0"/>
                <a:cs typeface="Arial" panose="020B0604020202020204" pitchFamily="34" charset="0"/>
              </a:rPr>
              <a:t>/bootstrap@4.6.1/</a:t>
            </a:r>
            <a:r>
              <a:rPr lang="en-IN" sz="1700" b="0" dirty="0" err="1">
                <a:solidFill>
                  <a:srgbClr val="CE9178"/>
                </a:solidFill>
                <a:effectLst/>
                <a:latin typeface="Arial" panose="020B0604020202020204" pitchFamily="34" charset="0"/>
                <a:cs typeface="Arial" panose="020B0604020202020204" pitchFamily="34" charset="0"/>
              </a:rPr>
              <a:t>dist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js</a:t>
            </a:r>
            <a:r>
              <a:rPr lang="en-IN" sz="1700" b="0" dirty="0">
                <a:solidFill>
                  <a:srgbClr val="CE9178"/>
                </a:solidFill>
                <a:effectLst/>
                <a:latin typeface="Arial" panose="020B0604020202020204" pitchFamily="34" charset="0"/>
                <a:cs typeface="Arial" panose="020B0604020202020204" pitchFamily="34" charset="0"/>
              </a:rPr>
              <a:t>/bootstrap.bundle.min.js"</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src</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"alert/</a:t>
            </a:r>
            <a:r>
              <a:rPr lang="en-IN" sz="1700" b="0" dirty="0" err="1">
                <a:solidFill>
                  <a:srgbClr val="CE9178"/>
                </a:solidFill>
                <a:effectLst/>
                <a:latin typeface="Arial" panose="020B0604020202020204" pitchFamily="34" charset="0"/>
                <a:cs typeface="Arial" panose="020B0604020202020204" pitchFamily="34" charset="0"/>
              </a:rPr>
              <a:t>dist</a:t>
            </a:r>
            <a:r>
              <a:rPr lang="en-IN" sz="1700" b="0" dirty="0">
                <a:solidFill>
                  <a:srgbClr val="CE9178"/>
                </a:solidFill>
                <a:effectLst/>
                <a:latin typeface="Arial" panose="020B0604020202020204" pitchFamily="34" charset="0"/>
                <a:cs typeface="Arial" panose="020B0604020202020204" pitchFamily="34" charset="0"/>
              </a:rPr>
              <a:t>/sweetalert-dev.js"</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link</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rel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"stylesheet"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"alert/</a:t>
            </a:r>
            <a:r>
              <a:rPr lang="en-IN" sz="1700" b="0" dirty="0" err="1">
                <a:solidFill>
                  <a:srgbClr val="CE9178"/>
                </a:solidFill>
                <a:effectLst/>
                <a:latin typeface="Arial" panose="020B0604020202020204" pitchFamily="34" charset="0"/>
                <a:cs typeface="Arial" panose="020B0604020202020204" pitchFamily="34" charset="0"/>
              </a:rPr>
              <a:t>dist</a:t>
            </a:r>
            <a:r>
              <a:rPr lang="en-IN" sz="1700" b="0" dirty="0">
                <a:solidFill>
                  <a:srgbClr val="CE9178"/>
                </a:solidFill>
                <a:effectLst/>
                <a:latin typeface="Arial" panose="020B0604020202020204" pitchFamily="34" charset="0"/>
                <a:cs typeface="Arial" panose="020B0604020202020204" pitchFamily="34" charset="0"/>
              </a:rPr>
              <a:t>/sweetalert.css"</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head</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br>
              <a:rPr lang="en-IN" sz="1700" b="0" dirty="0">
                <a:solidFill>
                  <a:srgbClr val="D4D4D4"/>
                </a:solidFill>
                <a:effectLst/>
                <a:latin typeface="Consolas" panose="020B0609020204030204" pitchFamily="49" charset="0"/>
              </a:rPr>
            </a:br>
            <a:r>
              <a:rPr lang="en-IN" sz="1700" b="0" dirty="0">
                <a:solidFill>
                  <a:srgbClr val="808080"/>
                </a:solidFill>
                <a:effectLst/>
                <a:latin typeface="Consolas" panose="020B0609020204030204" pitchFamily="49" charset="0"/>
              </a:rPr>
              <a:t>&lt;</a:t>
            </a:r>
            <a:r>
              <a:rPr lang="en-IN" sz="1700" b="0" dirty="0">
                <a:solidFill>
                  <a:srgbClr val="569CD6"/>
                </a:solidFill>
                <a:effectLst/>
                <a:latin typeface="Consolas" panose="020B0609020204030204" pitchFamily="49" charset="0"/>
              </a:rPr>
              <a:t>body</a:t>
            </a:r>
            <a:r>
              <a:rPr lang="en-IN" sz="1700" b="0" dirty="0">
                <a:solidFill>
                  <a:srgbClr val="808080"/>
                </a:solidFill>
                <a:effectLst/>
                <a:latin typeface="Consolas" panose="020B0609020204030204" pitchFamily="49" charset="0"/>
              </a:rPr>
              <a:t>&gt;</a:t>
            </a:r>
            <a:endParaRPr lang="en-IN" sz="1700" b="1" dirty="0">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203546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EBF5233-EDC5-D003-4CDA-E8C9A8AC0C58}"/>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IN" sz="1700" b="0" dirty="0">
                <a:solidFill>
                  <a:srgbClr val="6A9955"/>
                </a:solidFill>
                <a:effectLst/>
                <a:latin typeface="Arial" panose="020B0604020202020204" pitchFamily="34" charset="0"/>
                <a:cs typeface="Arial" panose="020B0604020202020204" pitchFamily="34" charset="0"/>
              </a:rPr>
              <a:t>&lt;!-- ============================Header Start=================================================== --&gt;</a:t>
            </a:r>
            <a:endParaRPr lang="en-IN" sz="1700" b="0" dirty="0">
              <a:solidFill>
                <a:srgbClr val="D4D4D4"/>
              </a:solidFill>
              <a:effectLst/>
              <a:latin typeface="Arial" panose="020B0604020202020204" pitchFamily="34" charset="0"/>
              <a:cs typeface="Arial" panose="020B0604020202020204" pitchFamily="34" charset="0"/>
            </a:endParaRPr>
          </a:p>
          <a:p>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nav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"navbar navbar-expand-</a:t>
            </a:r>
            <a:r>
              <a:rPr lang="en-IN" sz="1700" b="0" dirty="0" err="1">
                <a:solidFill>
                  <a:srgbClr val="CE9178"/>
                </a:solidFill>
                <a:effectLst/>
                <a:latin typeface="Arial" panose="020B0604020202020204" pitchFamily="34" charset="0"/>
                <a:cs typeface="Arial" panose="020B0604020202020204" pitchFamily="34" charset="0"/>
              </a:rPr>
              <a:t>lg</a:t>
            </a:r>
            <a:r>
              <a:rPr lang="en-IN" sz="1700" b="0" dirty="0">
                <a:solidFill>
                  <a:srgbClr val="CE9178"/>
                </a:solidFill>
                <a:effectLst/>
                <a:latin typeface="Arial" panose="020B0604020202020204" pitchFamily="34" charset="0"/>
                <a:cs typeface="Arial" panose="020B0604020202020204" pitchFamily="34" charset="0"/>
              </a:rPr>
              <a:t> navbar-light </a:t>
            </a:r>
            <a:r>
              <a:rPr lang="en-IN" sz="1700" b="0" dirty="0" err="1">
                <a:solidFill>
                  <a:srgbClr val="CE9178"/>
                </a:solidFill>
                <a:effectLst/>
                <a:latin typeface="Arial" panose="020B0604020202020204" pitchFamily="34" charset="0"/>
                <a:cs typeface="Arial" panose="020B0604020202020204" pitchFamily="34" charset="0"/>
              </a:rPr>
              <a:t>bg-gray</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6A9955"/>
                </a:solidFill>
                <a:effectLst/>
                <a:latin typeface="Arial" panose="020B0604020202020204" pitchFamily="34" charset="0"/>
                <a:cs typeface="Arial" panose="020B0604020202020204" pitchFamily="34" charset="0"/>
              </a:rPr>
              <a:t>&lt;!-----------Logo------------------&gt;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"navbar-brand"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index.php</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err="1">
                <a:solidFill>
                  <a:srgbClr val="569CD6"/>
                </a:solidFill>
                <a:effectLst/>
                <a:latin typeface="Arial" panose="020B0604020202020204" pitchFamily="34" charset="0"/>
                <a:cs typeface="Arial" panose="020B0604020202020204" pitchFamily="34" charset="0"/>
              </a:rPr>
              <a:t>img</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src</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"logo.png"</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style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"width:100px;height: auto;"</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"navbar-brand"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index.php</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h3</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style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"font-family: cursive;"</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Tech Quiz</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h3</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button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"navbar-toggler"</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"button"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data-toggle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"collapse"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data-target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navbarSupportedContent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aria-controls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navbarSupportedContent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aria-expanded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"false"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aria-label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"Toggle navigation"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"navbar-toggler-icon"</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button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"collapse navbar-collapse"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navbarSupportedContent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err="1">
                <a:solidFill>
                  <a:srgbClr val="569CD6"/>
                </a:solidFill>
                <a:effectLst/>
                <a:latin typeface="Arial" panose="020B0604020202020204" pitchFamily="34" charset="0"/>
                <a:cs typeface="Arial" panose="020B0604020202020204" pitchFamily="34" charset="0"/>
              </a:rPr>
              <a:t>ul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"navbar-nav ml-auto </a:t>
            </a:r>
            <a:r>
              <a:rPr lang="en-IN" sz="1700" b="0" dirty="0" err="1">
                <a:solidFill>
                  <a:srgbClr val="CE9178"/>
                </a:solidFill>
                <a:effectLst/>
                <a:latin typeface="Arial" panose="020B0604020202020204" pitchFamily="34" charset="0"/>
                <a:cs typeface="Arial" panose="020B0604020202020204" pitchFamily="34" charset="0"/>
              </a:rPr>
              <a:t>topnav</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"nav-item active"</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"nav-link"</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index.php</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Home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sr</a:t>
            </a:r>
            <a:r>
              <a:rPr lang="en-IN" sz="1700" b="0" dirty="0">
                <a:solidFill>
                  <a:srgbClr val="CE9178"/>
                </a:solidFill>
                <a:effectLst/>
                <a:latin typeface="Arial" panose="020B0604020202020204" pitchFamily="34" charset="0"/>
                <a:cs typeface="Arial" panose="020B0604020202020204" pitchFamily="34" charset="0"/>
              </a:rPr>
              <a:t>-only"</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(current)</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808080"/>
                </a:solidFill>
                <a:effectLst/>
                <a:latin typeface="Arial" panose="020B0604020202020204" pitchFamily="34" charset="0"/>
                <a:cs typeface="Arial" panose="020B0604020202020204" pitchFamily="34" charset="0"/>
              </a:rPr>
              <a:t>&gt;</a:t>
            </a:r>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"nav-item </a:t>
            </a:r>
            <a:r>
              <a:rPr lang="en-IN" sz="1700" b="0" dirty="0" err="1">
                <a:solidFill>
                  <a:srgbClr val="CE9178"/>
                </a:solidFill>
                <a:effectLst/>
                <a:latin typeface="Arial" panose="020B0604020202020204" pitchFamily="34" charset="0"/>
                <a:cs typeface="Arial" panose="020B0604020202020204" pitchFamily="34" charset="0"/>
              </a:rPr>
              <a:t>signIn</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"nav-link </a:t>
            </a:r>
            <a:r>
              <a:rPr lang="en-IN" sz="1700" b="0" dirty="0" err="1">
                <a:solidFill>
                  <a:srgbClr val="CE9178"/>
                </a:solidFill>
                <a:effectLst/>
                <a:latin typeface="Arial" panose="020B0604020202020204" pitchFamily="34" charset="0"/>
                <a:cs typeface="Arial" panose="020B0604020202020204" pitchFamily="34" charset="0"/>
              </a:rPr>
              <a:t>btn</a:t>
            </a:r>
            <a:r>
              <a:rPr lang="en-IN" sz="1700" b="0" dirty="0">
                <a:solidFill>
                  <a:srgbClr val="CE9178"/>
                </a:solidFill>
                <a:effectLst/>
                <a:latin typeface="Arial" panose="020B0604020202020204" pitchFamily="34" charset="0"/>
                <a:cs typeface="Arial" panose="020B0604020202020204" pitchFamily="34" charset="0"/>
              </a:rPr>
              <a:t> "</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"button"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data-toggle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"modal"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data-target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myModal</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style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color:black</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Sign In</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"nav-item register"</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"nav-link </a:t>
            </a:r>
            <a:r>
              <a:rPr lang="en-IN" sz="1700" b="0" dirty="0" err="1">
                <a:solidFill>
                  <a:srgbClr val="CE9178"/>
                </a:solidFill>
                <a:effectLst/>
                <a:latin typeface="Arial" panose="020B0604020202020204" pitchFamily="34" charset="0"/>
                <a:cs typeface="Arial" panose="020B0604020202020204" pitchFamily="34" charset="0"/>
              </a:rPr>
              <a:t>btn</a:t>
            </a:r>
            <a:r>
              <a:rPr lang="en-IN" sz="1700" b="0" dirty="0">
                <a:solidFill>
                  <a:srgbClr val="CE9178"/>
                </a:solidFill>
                <a:effectLst/>
                <a:latin typeface="Arial" panose="020B0604020202020204" pitchFamily="34" charset="0"/>
                <a:cs typeface="Arial" panose="020B0604020202020204" pitchFamily="34" charset="0"/>
              </a:rPr>
              <a:t> "</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"button"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data-toggle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"modal"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data-target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"#myModal2"</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style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color:black</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Register</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757415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1331183-F28B-AD75-1297-9311D1CB5522}"/>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"nav-item"</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"nav-link text-dark"</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"Contact.html"</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Contact us</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"nav-item"</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"nav-link text-dark"</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"About us.html"</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About us</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"nav-item"</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"nav-link text-dark"</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login.php</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Admin</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808080"/>
                </a:solidFill>
                <a:effectLst/>
                <a:latin typeface="Arial" panose="020B0604020202020204" pitchFamily="34" charset="0"/>
                <a:cs typeface="Arial" panose="020B0604020202020204" pitchFamily="34" charset="0"/>
              </a:rPr>
              <a:t>&gt;</a:t>
            </a:r>
            <a:endParaRPr lang="en-IN" sz="1700" dirty="0">
              <a:solidFill>
                <a:srgbClr val="D4D4D4"/>
              </a:solidFill>
              <a:latin typeface="Arial" panose="020B0604020202020204" pitchFamily="34" charset="0"/>
              <a:cs typeface="Arial" panose="020B0604020202020204" pitchFamily="34" charset="0"/>
            </a:endParaRPr>
          </a:p>
          <a:p>
            <a:pPr lvl="1"/>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err="1">
                <a:solidFill>
                  <a:srgbClr val="569CD6"/>
                </a:solidFill>
                <a:effectLst/>
                <a:latin typeface="Arial" panose="020B0604020202020204" pitchFamily="34" charset="0"/>
                <a:cs typeface="Arial" panose="020B0604020202020204" pitchFamily="34" charset="0"/>
              </a:rPr>
              <a:t>ul</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br>
              <a:rPr lang="en-IN" sz="1700" b="0" dirty="0">
                <a:solidFill>
                  <a:srgbClr val="D4D4D4"/>
                </a:solidFill>
                <a:effectLst/>
                <a:latin typeface="Arial" panose="020B0604020202020204" pitchFamily="34" charset="0"/>
                <a:cs typeface="Arial" panose="020B0604020202020204" pitchFamily="34" charset="0"/>
              </a:rPr>
            </a:br>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6A9955"/>
                </a:solidFill>
                <a:effectLst/>
                <a:latin typeface="Arial" panose="020B0604020202020204" pitchFamily="34" charset="0"/>
                <a:cs typeface="Arial" panose="020B0604020202020204" pitchFamily="34" charset="0"/>
              </a:rPr>
              <a:t>&lt;!-- The Modal --&gt;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"modal fade"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myModal</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"modal-dialog"</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"modal-content"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6A9955"/>
                </a:solidFill>
                <a:effectLst/>
                <a:latin typeface="Arial" panose="020B0604020202020204" pitchFamily="34" charset="0"/>
                <a:cs typeface="Arial" panose="020B0604020202020204" pitchFamily="34" charset="0"/>
              </a:rPr>
              <a:t>&lt;!-- Modal Header --&gt;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"modal-header"</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h4</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"modal-title"</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Sign In</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h4</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button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"button"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"close"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data-dismiss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"modal"</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button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form</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action</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logincontroller.php</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method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"post"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onsubmit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C586C0"/>
                </a:solidFill>
                <a:effectLst/>
                <a:latin typeface="Arial" panose="020B0604020202020204" pitchFamily="34" charset="0"/>
                <a:cs typeface="Arial" panose="020B0604020202020204" pitchFamily="34" charset="0"/>
              </a:rPr>
              <a:t>return</a:t>
            </a:r>
            <a:r>
              <a:rPr lang="en-IN" sz="1700" b="0" dirty="0">
                <a:solidFill>
                  <a:srgbClr val="CE9178"/>
                </a:solidFill>
                <a:effectLst/>
                <a:latin typeface="Arial" panose="020B0604020202020204" pitchFamily="34" charset="0"/>
                <a:cs typeface="Arial" panose="020B0604020202020204" pitchFamily="34" charset="0"/>
              </a:rPr>
              <a:t> </a:t>
            </a:r>
            <a:r>
              <a:rPr lang="en-IN" sz="1700" b="0" dirty="0">
                <a:solidFill>
                  <a:srgbClr val="DCDCAA"/>
                </a:solidFill>
                <a:effectLst/>
                <a:latin typeface="Arial" panose="020B0604020202020204" pitchFamily="34" charset="0"/>
                <a:cs typeface="Arial" panose="020B0604020202020204" pitchFamily="34" charset="0"/>
              </a:rPr>
              <a:t>validation1</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491820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9B44EBD-9B5C-63ED-6FA4-8C0B0E1874EA}"/>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6A9955"/>
                </a:solidFill>
                <a:effectLst/>
                <a:latin typeface="Arial" panose="020B0604020202020204" pitchFamily="34" charset="0"/>
                <a:cs typeface="Arial" panose="020B0604020202020204" pitchFamily="34" charset="0"/>
              </a:rPr>
              <a:t>&lt;!-- Modal body --&gt;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"modal-body"</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"form-group"</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label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sr</a:t>
            </a:r>
            <a:r>
              <a:rPr lang="en-IN" sz="1700" b="0" dirty="0">
                <a:solidFill>
                  <a:srgbClr val="CE9178"/>
                </a:solidFill>
                <a:effectLst/>
                <a:latin typeface="Arial" panose="020B0604020202020204" pitchFamily="34" charset="0"/>
                <a:cs typeface="Arial" panose="020B0604020202020204" pitchFamily="34" charset="0"/>
              </a:rPr>
              <a:t>-only"</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for</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usrname</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Username</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label</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 mb-3"</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"input-group-prepend"</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"input-group-text"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"basic-addon1"</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err="1">
                <a:solidFill>
                  <a:srgbClr val="569CD6"/>
                </a:solidFill>
                <a:effectLst/>
                <a:latin typeface="Arial" panose="020B0604020202020204" pitchFamily="34" charset="0"/>
                <a:cs typeface="Arial" panose="020B0604020202020204" pitchFamily="34" charset="0"/>
              </a:rPr>
              <a:t>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"fa fa-user"</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err="1">
                <a:solidFill>
                  <a:srgbClr val="569CD6"/>
                </a:solidFill>
                <a:effectLst/>
                <a:latin typeface="Arial" panose="020B0604020202020204" pitchFamily="34" charset="0"/>
                <a:cs typeface="Arial" panose="020B0604020202020204" pitchFamily="34" charset="0"/>
              </a:rPr>
              <a:t>i</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input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"text"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"form-control"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name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placeholder</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aria-label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a:t>
            </a:r>
            <a:r>
              <a:rPr lang="en-IN" sz="1700" b="0" dirty="0" err="1">
                <a:solidFill>
                  <a:srgbClr val="9CDCFE"/>
                </a:solidFill>
                <a:effectLst/>
                <a:latin typeface="Arial" panose="020B0604020202020204" pitchFamily="34" charset="0"/>
                <a:cs typeface="Arial" panose="020B0604020202020204" pitchFamily="34" charset="0"/>
              </a:rPr>
              <a:t>describedby</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"basic-addon1"</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"user1"</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autocomplete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"off"</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"username1"</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"text-danger font-weight-bold"</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"form-group"</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label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sr</a:t>
            </a:r>
            <a:r>
              <a:rPr lang="en-IN" sz="1700" b="0" dirty="0">
                <a:solidFill>
                  <a:srgbClr val="CE9178"/>
                </a:solidFill>
                <a:effectLst/>
                <a:latin typeface="Arial" panose="020B0604020202020204" pitchFamily="34" charset="0"/>
                <a:cs typeface="Arial" panose="020B0604020202020204" pitchFamily="34" charset="0"/>
              </a:rPr>
              <a:t>-only"</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for</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Name</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label</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 mb-2"</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"input-group-prepend"</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"input-group-text"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"basic-addon2"</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err="1">
                <a:solidFill>
                  <a:srgbClr val="569CD6"/>
                </a:solidFill>
                <a:effectLst/>
                <a:latin typeface="Arial" panose="020B0604020202020204" pitchFamily="34" charset="0"/>
                <a:cs typeface="Arial" panose="020B0604020202020204" pitchFamily="34" charset="0"/>
              </a:rPr>
              <a:t>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"fa fa-key"</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err="1">
                <a:solidFill>
                  <a:srgbClr val="569CD6"/>
                </a:solidFill>
                <a:effectLst/>
                <a:latin typeface="Arial" panose="020B0604020202020204" pitchFamily="34" charset="0"/>
                <a:cs typeface="Arial" panose="020B0604020202020204" pitchFamily="34" charset="0"/>
              </a:rPr>
              <a:t>i</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input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name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"form-control"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placeholder</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aria-label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a:t>
            </a:r>
            <a:r>
              <a:rPr lang="en-IN" sz="1700" b="0" dirty="0" err="1">
                <a:solidFill>
                  <a:srgbClr val="9CDCFE"/>
                </a:solidFill>
                <a:effectLst/>
                <a:latin typeface="Arial" panose="020B0604020202020204" pitchFamily="34" charset="0"/>
                <a:cs typeface="Arial" panose="020B0604020202020204" pitchFamily="34" charset="0"/>
              </a:rPr>
              <a:t>describedby</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"basic-addon2"</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"pass1"</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"passwords"</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"text-danger font-weight-bold"</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3006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27F8ACD-B68C-3DF9-2B65-DDE079348041}"/>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sz="1600" b="0" dirty="0">
                <a:solidFill>
                  <a:srgbClr val="6A9955"/>
                </a:solidFill>
                <a:effectLst/>
                <a:latin typeface="Arial" panose="020B0604020202020204" pitchFamily="34" charset="0"/>
                <a:cs typeface="Arial" panose="020B0604020202020204" pitchFamily="34" charset="0"/>
              </a:rPr>
              <a:t>&lt;!-- Modal footer --&gt;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"modal-footer"</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button</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type</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"submit"</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a:t>
            </a:r>
            <a:r>
              <a:rPr lang="en-IN" sz="1600" b="0" dirty="0" err="1">
                <a:solidFill>
                  <a:srgbClr val="CE9178"/>
                </a:solidFill>
                <a:effectLst/>
                <a:latin typeface="Arial" panose="020B0604020202020204" pitchFamily="34" charset="0"/>
                <a:cs typeface="Arial" panose="020B0604020202020204" pitchFamily="34" charset="0"/>
              </a:rPr>
              <a:t>btn</a:t>
            </a:r>
            <a:r>
              <a:rPr lang="en-IN" sz="1600" b="0" dirty="0">
                <a:solidFill>
                  <a:srgbClr val="CE9178"/>
                </a:solidFill>
                <a:effectLst/>
                <a:latin typeface="Arial" panose="020B0604020202020204" pitchFamily="34" charset="0"/>
                <a:cs typeface="Arial" panose="020B0604020202020204" pitchFamily="34" charset="0"/>
              </a:rPr>
              <a:t> </a:t>
            </a:r>
            <a:r>
              <a:rPr lang="en-IN" sz="1600" b="0" dirty="0" err="1">
                <a:solidFill>
                  <a:srgbClr val="CE9178"/>
                </a:solidFill>
                <a:effectLst/>
                <a:latin typeface="Arial" panose="020B0604020202020204" pitchFamily="34" charset="0"/>
                <a:cs typeface="Arial" panose="020B0604020202020204" pitchFamily="34" charset="0"/>
              </a:rPr>
              <a:t>btn</a:t>
            </a:r>
            <a:r>
              <a:rPr lang="en-IN" sz="1600" b="0" dirty="0">
                <a:solidFill>
                  <a:srgbClr val="CE9178"/>
                </a:solidFill>
                <a:effectLst/>
                <a:latin typeface="Arial" panose="020B0604020202020204" pitchFamily="34" charset="0"/>
                <a:cs typeface="Arial" panose="020B0604020202020204" pitchFamily="34" charset="0"/>
              </a:rPr>
              <a:t>-primary"</a:t>
            </a:r>
            <a:r>
              <a:rPr lang="en-IN" sz="1600" b="0" dirty="0">
                <a:solidFill>
                  <a:srgbClr val="808080"/>
                </a:solidFill>
                <a:effectLst/>
                <a:latin typeface="Arial" panose="020B0604020202020204" pitchFamily="34" charset="0"/>
                <a:cs typeface="Arial" panose="020B0604020202020204" pitchFamily="34" charset="0"/>
              </a:rPr>
              <a:t>&gt;</a:t>
            </a:r>
            <a:r>
              <a:rPr lang="en-IN" sz="1600" b="0" dirty="0">
                <a:solidFill>
                  <a:srgbClr val="D4D4D4"/>
                </a:solidFill>
                <a:effectLst/>
                <a:latin typeface="Arial" panose="020B0604020202020204" pitchFamily="34" charset="0"/>
                <a:cs typeface="Arial" panose="020B0604020202020204" pitchFamily="34" charset="0"/>
              </a:rPr>
              <a:t>Sign In</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button</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button</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type</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"button"</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a:t>
            </a:r>
            <a:r>
              <a:rPr lang="en-IN" sz="1600" b="0" dirty="0" err="1">
                <a:solidFill>
                  <a:srgbClr val="CE9178"/>
                </a:solidFill>
                <a:effectLst/>
                <a:latin typeface="Arial" panose="020B0604020202020204" pitchFamily="34" charset="0"/>
                <a:cs typeface="Arial" panose="020B0604020202020204" pitchFamily="34" charset="0"/>
              </a:rPr>
              <a:t>btn</a:t>
            </a:r>
            <a:r>
              <a:rPr lang="en-IN" sz="1600" b="0" dirty="0">
                <a:solidFill>
                  <a:srgbClr val="CE9178"/>
                </a:solidFill>
                <a:effectLst/>
                <a:latin typeface="Arial" panose="020B0604020202020204" pitchFamily="34" charset="0"/>
                <a:cs typeface="Arial" panose="020B0604020202020204" pitchFamily="34" charset="0"/>
              </a:rPr>
              <a:t> </a:t>
            </a:r>
            <a:r>
              <a:rPr lang="en-IN" sz="1600" b="0" dirty="0" err="1">
                <a:solidFill>
                  <a:srgbClr val="CE9178"/>
                </a:solidFill>
                <a:effectLst/>
                <a:latin typeface="Arial" panose="020B0604020202020204" pitchFamily="34" charset="0"/>
                <a:cs typeface="Arial" panose="020B0604020202020204" pitchFamily="34" charset="0"/>
              </a:rPr>
              <a:t>btn</a:t>
            </a:r>
            <a:r>
              <a:rPr lang="en-IN" sz="1600" b="0" dirty="0">
                <a:solidFill>
                  <a:srgbClr val="CE9178"/>
                </a:solidFill>
                <a:effectLst/>
                <a:latin typeface="Arial" panose="020B0604020202020204" pitchFamily="34" charset="0"/>
                <a:cs typeface="Arial" panose="020B0604020202020204" pitchFamily="34" charset="0"/>
              </a:rPr>
              <a:t>-danger"</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data-dismiss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"modal"</a:t>
            </a:r>
            <a:r>
              <a:rPr lang="en-IN" sz="1600" b="0" dirty="0">
                <a:solidFill>
                  <a:srgbClr val="808080"/>
                </a:solidFill>
                <a:effectLst/>
                <a:latin typeface="Arial" panose="020B0604020202020204" pitchFamily="34" charset="0"/>
                <a:cs typeface="Arial" panose="020B0604020202020204" pitchFamily="34" charset="0"/>
              </a:rPr>
              <a:t>&gt;</a:t>
            </a:r>
            <a:r>
              <a:rPr lang="en-IN" sz="1600" b="0" dirty="0">
                <a:solidFill>
                  <a:srgbClr val="D4D4D4"/>
                </a:solidFill>
                <a:effectLst/>
                <a:latin typeface="Arial" panose="020B0604020202020204" pitchFamily="34" charset="0"/>
                <a:cs typeface="Arial" panose="020B0604020202020204" pitchFamily="34" charset="0"/>
              </a:rPr>
              <a:t>Close</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button</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form</a:t>
            </a:r>
            <a:r>
              <a:rPr lang="en-IN" sz="1600" b="0" dirty="0">
                <a:solidFill>
                  <a:srgbClr val="808080"/>
                </a:solidFill>
                <a:effectLst/>
                <a:latin typeface="Arial" panose="020B0604020202020204" pitchFamily="34" charset="0"/>
                <a:cs typeface="Arial" panose="020B0604020202020204" pitchFamily="34" charset="0"/>
              </a:rPr>
              <a:t>&gt;</a:t>
            </a:r>
            <a:br>
              <a:rPr lang="en-IN" sz="1600" b="0" dirty="0">
                <a:solidFill>
                  <a:srgbClr val="D4D4D4"/>
                </a:solidFill>
                <a:effectLst/>
                <a:latin typeface="Arial" panose="020B0604020202020204" pitchFamily="34" charset="0"/>
                <a:cs typeface="Arial" panose="020B0604020202020204" pitchFamily="34" charset="0"/>
              </a:rPr>
            </a:b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808080"/>
                </a:solidFill>
                <a:effectLst/>
                <a:latin typeface="Arial" panose="020B0604020202020204" pitchFamily="34" charset="0"/>
                <a:cs typeface="Arial" panose="020B0604020202020204" pitchFamily="34" charset="0"/>
              </a:rPr>
              <a:t>&gt;</a:t>
            </a:r>
            <a:br>
              <a:rPr lang="en-IN" sz="1600" b="0" dirty="0">
                <a:solidFill>
                  <a:srgbClr val="D4D4D4"/>
                </a:solidFill>
                <a:effectLst/>
                <a:latin typeface="Arial" panose="020B0604020202020204" pitchFamily="34" charset="0"/>
                <a:cs typeface="Arial" panose="020B0604020202020204" pitchFamily="34" charset="0"/>
              </a:rPr>
            </a:b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6A9955"/>
                </a:solidFill>
                <a:effectLst/>
                <a:latin typeface="Arial" panose="020B0604020202020204" pitchFamily="34" charset="0"/>
                <a:cs typeface="Arial" panose="020B0604020202020204" pitchFamily="34" charset="0"/>
              </a:rPr>
              <a:t>&lt;!-- The Modal --&gt;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"modal fade"</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id</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"myModal2"</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"modal-dialog"</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"modal-content"</a:t>
            </a:r>
            <a:r>
              <a:rPr lang="en-IN" sz="1600" b="0" dirty="0">
                <a:solidFill>
                  <a:srgbClr val="808080"/>
                </a:solidFill>
                <a:effectLst/>
                <a:latin typeface="Arial" panose="020B0604020202020204" pitchFamily="34" charset="0"/>
                <a:cs typeface="Arial" panose="020B0604020202020204" pitchFamily="34" charset="0"/>
              </a:rPr>
              <a:t>&gt;</a:t>
            </a:r>
            <a:br>
              <a:rPr lang="en-IN" sz="1600" b="0" dirty="0">
                <a:solidFill>
                  <a:srgbClr val="D4D4D4"/>
                </a:solidFill>
                <a:effectLst/>
                <a:latin typeface="Arial" panose="020B0604020202020204" pitchFamily="34" charset="0"/>
                <a:cs typeface="Arial" panose="020B0604020202020204" pitchFamily="34" charset="0"/>
              </a:rPr>
            </a:b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6A9955"/>
                </a:solidFill>
                <a:effectLst/>
                <a:latin typeface="Arial" panose="020B0604020202020204" pitchFamily="34" charset="0"/>
                <a:cs typeface="Arial" panose="020B0604020202020204" pitchFamily="34" charset="0"/>
              </a:rPr>
              <a:t>&lt;!-- Modal Header --&gt;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"modal-header"</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h4</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"modal-title"</a:t>
            </a:r>
            <a:r>
              <a:rPr lang="en-IN" sz="1600" b="0" dirty="0">
                <a:solidFill>
                  <a:srgbClr val="808080"/>
                </a:solidFill>
                <a:effectLst/>
                <a:latin typeface="Arial" panose="020B0604020202020204" pitchFamily="34" charset="0"/>
                <a:cs typeface="Arial" panose="020B0604020202020204" pitchFamily="34" charset="0"/>
              </a:rPr>
              <a:t>&gt;</a:t>
            </a:r>
            <a:r>
              <a:rPr lang="en-IN" sz="1600" b="0" dirty="0">
                <a:solidFill>
                  <a:srgbClr val="D4D4D4"/>
                </a:solidFill>
                <a:effectLst/>
                <a:latin typeface="Arial" panose="020B0604020202020204" pitchFamily="34" charset="0"/>
                <a:cs typeface="Arial" panose="020B0604020202020204" pitchFamily="34" charset="0"/>
              </a:rPr>
              <a:t>Register</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h4</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button</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type</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"button"</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"close"</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data-dismiss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"modal"</a:t>
            </a:r>
            <a:r>
              <a:rPr lang="en-IN" sz="1600" b="0" dirty="0">
                <a:solidFill>
                  <a:srgbClr val="808080"/>
                </a:solidFill>
                <a:effectLst/>
                <a:latin typeface="Arial" panose="020B0604020202020204" pitchFamily="34" charset="0"/>
                <a:cs typeface="Arial" panose="020B0604020202020204" pitchFamily="34" charset="0"/>
              </a:rPr>
              <a:t>&gt;</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button</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form</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action</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a:t>
            </a:r>
            <a:r>
              <a:rPr lang="en-IN" sz="1600" b="0" dirty="0" err="1">
                <a:solidFill>
                  <a:srgbClr val="CE9178"/>
                </a:solidFill>
                <a:effectLst/>
                <a:latin typeface="Arial" panose="020B0604020202020204" pitchFamily="34" charset="0"/>
                <a:cs typeface="Arial" panose="020B0604020202020204" pitchFamily="34" charset="0"/>
              </a:rPr>
              <a:t>validation.php</a:t>
            </a:r>
            <a:r>
              <a:rPr lang="en-IN" sz="1600" b="0" dirty="0">
                <a:solidFill>
                  <a:srgbClr val="CE9178"/>
                </a:solidFill>
                <a:effectLst/>
                <a:latin typeface="Arial" panose="020B0604020202020204" pitchFamily="34" charset="0"/>
                <a:cs typeface="Arial" panose="020B0604020202020204" pitchFamily="34" charset="0"/>
              </a:rPr>
              <a:t>"</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method</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"post"</a:t>
            </a:r>
            <a:r>
              <a:rPr lang="en-IN" sz="1600" b="0" dirty="0">
                <a:solidFill>
                  <a:srgbClr val="D4D4D4"/>
                </a:solidFill>
                <a:effectLst/>
                <a:latin typeface="Arial" panose="020B0604020202020204" pitchFamily="34" charset="0"/>
                <a:cs typeface="Arial" panose="020B0604020202020204" pitchFamily="34" charset="0"/>
              </a:rPr>
              <a:t> </a:t>
            </a:r>
            <a:r>
              <a:rPr lang="en-IN" sz="1600" b="0" dirty="0" err="1">
                <a:solidFill>
                  <a:srgbClr val="9CDCFE"/>
                </a:solidFill>
                <a:effectLst/>
                <a:latin typeface="Arial" panose="020B0604020202020204" pitchFamily="34" charset="0"/>
                <a:cs typeface="Arial" panose="020B0604020202020204" pitchFamily="34" charset="0"/>
              </a:rPr>
              <a:t>onsubmit</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a:t>
            </a:r>
            <a:r>
              <a:rPr lang="en-IN" sz="1600" b="0" dirty="0">
                <a:solidFill>
                  <a:srgbClr val="C586C0"/>
                </a:solidFill>
                <a:effectLst/>
                <a:latin typeface="Arial" panose="020B0604020202020204" pitchFamily="34" charset="0"/>
                <a:cs typeface="Arial" panose="020B0604020202020204" pitchFamily="34" charset="0"/>
              </a:rPr>
              <a:t>return</a:t>
            </a:r>
            <a:r>
              <a:rPr lang="en-IN" sz="1600" b="0" dirty="0">
                <a:solidFill>
                  <a:srgbClr val="CE9178"/>
                </a:solidFill>
                <a:effectLst/>
                <a:latin typeface="Arial" panose="020B0604020202020204" pitchFamily="34" charset="0"/>
                <a:cs typeface="Arial" panose="020B0604020202020204" pitchFamily="34" charset="0"/>
              </a:rPr>
              <a:t> </a:t>
            </a:r>
            <a:r>
              <a:rPr lang="en-IN" sz="1600" b="0" dirty="0">
                <a:solidFill>
                  <a:srgbClr val="DCDCAA"/>
                </a:solidFill>
                <a:effectLst/>
                <a:latin typeface="Arial" panose="020B0604020202020204" pitchFamily="34" charset="0"/>
                <a:cs typeface="Arial" panose="020B0604020202020204" pitchFamily="34" charset="0"/>
              </a:rPr>
              <a:t>validation</a:t>
            </a:r>
            <a:r>
              <a:rPr lang="en-IN" sz="1600" b="0" dirty="0">
                <a:solidFill>
                  <a:srgbClr val="CE9178"/>
                </a:solidFill>
                <a:effectLst/>
                <a:latin typeface="Arial" panose="020B0604020202020204" pitchFamily="34" charset="0"/>
                <a:cs typeface="Arial" panose="020B0604020202020204" pitchFamily="34" charset="0"/>
              </a:rPr>
              <a:t>()"</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6A9955"/>
                </a:solidFill>
                <a:effectLst/>
                <a:latin typeface="Arial" panose="020B0604020202020204" pitchFamily="34" charset="0"/>
                <a:cs typeface="Arial" panose="020B0604020202020204" pitchFamily="34" charset="0"/>
              </a:rPr>
              <a:t>&lt;!-- Modal body --&gt;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"modal-body"</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"form-group"</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label</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a:t>
            </a:r>
            <a:r>
              <a:rPr lang="en-IN" sz="1600" b="0" dirty="0" err="1">
                <a:solidFill>
                  <a:srgbClr val="CE9178"/>
                </a:solidFill>
                <a:effectLst/>
                <a:latin typeface="Arial" panose="020B0604020202020204" pitchFamily="34" charset="0"/>
                <a:cs typeface="Arial" panose="020B0604020202020204" pitchFamily="34" charset="0"/>
              </a:rPr>
              <a:t>sr</a:t>
            </a:r>
            <a:r>
              <a:rPr lang="en-IN" sz="1600" b="0" dirty="0">
                <a:solidFill>
                  <a:srgbClr val="CE9178"/>
                </a:solidFill>
                <a:effectLst/>
                <a:latin typeface="Arial" panose="020B0604020202020204" pitchFamily="34" charset="0"/>
                <a:cs typeface="Arial" panose="020B0604020202020204" pitchFamily="34" charset="0"/>
              </a:rPr>
              <a:t>-only"</a:t>
            </a:r>
            <a:r>
              <a:rPr lang="en-IN" sz="1600" b="0" dirty="0">
                <a:solidFill>
                  <a:srgbClr val="808080"/>
                </a:solidFill>
                <a:effectLst/>
                <a:latin typeface="Arial" panose="020B0604020202020204" pitchFamily="34" charset="0"/>
                <a:cs typeface="Arial" panose="020B0604020202020204" pitchFamily="34" charset="0"/>
              </a:rPr>
              <a:t>&gt;</a:t>
            </a:r>
            <a:r>
              <a:rPr lang="en-IN" sz="1600" b="0" dirty="0">
                <a:solidFill>
                  <a:srgbClr val="D4D4D4"/>
                </a:solidFill>
                <a:effectLst/>
                <a:latin typeface="Arial" panose="020B0604020202020204" pitchFamily="34" charset="0"/>
                <a:cs typeface="Arial" panose="020B0604020202020204" pitchFamily="34" charset="0"/>
              </a:rPr>
              <a:t>Username</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label</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"input-group mb-3"</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"input-group-prepend"</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span</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"input-group-text"</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id</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"basic-addon1"</a:t>
            </a:r>
            <a:r>
              <a:rPr lang="en-IN" sz="1600" b="0" dirty="0">
                <a:solidFill>
                  <a:srgbClr val="808080"/>
                </a:solidFill>
                <a:effectLst/>
                <a:latin typeface="Arial" panose="020B0604020202020204" pitchFamily="34" charset="0"/>
                <a:cs typeface="Arial" panose="020B0604020202020204" pitchFamily="34" charset="0"/>
              </a:rPr>
              <a:t>&gt;&lt;</a:t>
            </a:r>
            <a:r>
              <a:rPr lang="en-IN" sz="1600" b="0" dirty="0" err="1">
                <a:solidFill>
                  <a:srgbClr val="569CD6"/>
                </a:solidFill>
                <a:effectLst/>
                <a:latin typeface="Arial" panose="020B0604020202020204" pitchFamily="34" charset="0"/>
                <a:cs typeface="Arial" panose="020B0604020202020204" pitchFamily="34" charset="0"/>
              </a:rPr>
              <a:t>i</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"fa fa-user"</a:t>
            </a:r>
            <a:r>
              <a:rPr lang="en-IN" sz="1600" b="0" dirty="0">
                <a:solidFill>
                  <a:srgbClr val="808080"/>
                </a:solidFill>
                <a:effectLst/>
                <a:latin typeface="Arial" panose="020B0604020202020204" pitchFamily="34" charset="0"/>
                <a:cs typeface="Arial" panose="020B0604020202020204" pitchFamily="34" charset="0"/>
              </a:rPr>
              <a:t>&gt;&lt;/</a:t>
            </a:r>
            <a:r>
              <a:rPr lang="en-IN" sz="1600" b="0" dirty="0" err="1">
                <a:solidFill>
                  <a:srgbClr val="569CD6"/>
                </a:solidFill>
                <a:effectLst/>
                <a:latin typeface="Arial" panose="020B0604020202020204" pitchFamily="34" charset="0"/>
                <a:cs typeface="Arial" panose="020B0604020202020204" pitchFamily="34" charset="0"/>
              </a:rPr>
              <a:t>i</a:t>
            </a:r>
            <a:r>
              <a:rPr lang="en-IN" sz="1600" b="0" dirty="0">
                <a:solidFill>
                  <a:srgbClr val="808080"/>
                </a:solidFill>
                <a:effectLst/>
                <a:latin typeface="Arial" panose="020B0604020202020204" pitchFamily="34" charset="0"/>
                <a:cs typeface="Arial" panose="020B0604020202020204" pitchFamily="34" charset="0"/>
              </a:rPr>
              <a:t>&gt;&lt;/</a:t>
            </a:r>
            <a:r>
              <a:rPr lang="en-IN" sz="1600" b="0" dirty="0">
                <a:solidFill>
                  <a:srgbClr val="569CD6"/>
                </a:solidFill>
                <a:effectLst/>
                <a:latin typeface="Arial" panose="020B0604020202020204" pitchFamily="34" charset="0"/>
                <a:cs typeface="Arial" panose="020B0604020202020204" pitchFamily="34" charset="0"/>
              </a:rPr>
              <a:t>span</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173168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5B519F9-2612-DE53-3FE7-6CEEFA21A7E3}"/>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input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"text"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name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autocomplete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"off"</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"form-control"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placeholder</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"Create Username"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aria-label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a:t>
            </a:r>
            <a:r>
              <a:rPr lang="en-IN" sz="1700" b="0" dirty="0" err="1">
                <a:solidFill>
                  <a:srgbClr val="9CDCFE"/>
                </a:solidFill>
                <a:effectLst/>
                <a:latin typeface="Arial" panose="020B0604020202020204" pitchFamily="34" charset="0"/>
                <a:cs typeface="Arial" panose="020B0604020202020204" pitchFamily="34" charset="0"/>
              </a:rPr>
              <a:t>describedby</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"basic-addon1"</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"text-danger font-weight-bold"</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"form-group"</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label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sr</a:t>
            </a:r>
            <a:r>
              <a:rPr lang="en-IN" sz="1700" b="0" dirty="0">
                <a:solidFill>
                  <a:srgbClr val="CE9178"/>
                </a:solidFill>
                <a:effectLst/>
                <a:latin typeface="Arial" panose="020B0604020202020204" pitchFamily="34" charset="0"/>
                <a:cs typeface="Arial" panose="020B0604020202020204" pitchFamily="34" charset="0"/>
              </a:rPr>
              <a:t>-only"</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Password</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label</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 mb-2"</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"input-group-prepend"</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"input-group-text"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"basic-addon2"</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err="1">
                <a:solidFill>
                  <a:srgbClr val="569CD6"/>
                </a:solidFill>
                <a:effectLst/>
                <a:latin typeface="Arial" panose="020B0604020202020204" pitchFamily="34" charset="0"/>
                <a:cs typeface="Arial" panose="020B0604020202020204" pitchFamily="34" charset="0"/>
              </a:rPr>
              <a:t>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"fa fa-key"</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err="1">
                <a:solidFill>
                  <a:srgbClr val="569CD6"/>
                </a:solidFill>
                <a:effectLst/>
                <a:latin typeface="Arial" panose="020B0604020202020204" pitchFamily="34" charset="0"/>
                <a:cs typeface="Arial" panose="020B0604020202020204" pitchFamily="34" charset="0"/>
              </a:rPr>
              <a:t>i</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input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name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"form-control"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placeholder</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"Create 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aria-label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a:t>
            </a:r>
            <a:r>
              <a:rPr lang="en-IN" sz="1700" b="0" dirty="0" err="1">
                <a:solidFill>
                  <a:srgbClr val="9CDCFE"/>
                </a:solidFill>
                <a:effectLst/>
                <a:latin typeface="Arial" panose="020B0604020202020204" pitchFamily="34" charset="0"/>
                <a:cs typeface="Arial" panose="020B0604020202020204" pitchFamily="34" charset="0"/>
              </a:rPr>
              <a:t>describedby</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"basic-addon2"</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"password1"</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"text-danger font-weight-bold"</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"form-group"</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label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sr</a:t>
            </a:r>
            <a:r>
              <a:rPr lang="en-IN" sz="1700" b="0" dirty="0">
                <a:solidFill>
                  <a:srgbClr val="CE9178"/>
                </a:solidFill>
                <a:effectLst/>
                <a:latin typeface="Arial" panose="020B0604020202020204" pitchFamily="34" charset="0"/>
                <a:cs typeface="Arial" panose="020B0604020202020204" pitchFamily="34" charset="0"/>
              </a:rPr>
              <a:t>-only"</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Password2</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label</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 mb-2"</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"input-group-prepend"</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"input-group-text"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"basic-addon3"</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err="1">
                <a:solidFill>
                  <a:srgbClr val="569CD6"/>
                </a:solidFill>
                <a:effectLst/>
                <a:latin typeface="Arial" panose="020B0604020202020204" pitchFamily="34" charset="0"/>
                <a:cs typeface="Arial" panose="020B0604020202020204" pitchFamily="34" charset="0"/>
              </a:rPr>
              <a:t>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"fa fa-key"</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err="1">
                <a:solidFill>
                  <a:srgbClr val="569CD6"/>
                </a:solidFill>
                <a:effectLst/>
                <a:latin typeface="Arial" panose="020B0604020202020204" pitchFamily="34" charset="0"/>
                <a:cs typeface="Arial" panose="020B0604020202020204" pitchFamily="34" charset="0"/>
              </a:rPr>
              <a:t>i</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28653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DC55200-3F0C-8811-1CDA-348FEEE77E2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input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name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"password2"</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autosave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"off"</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"form-control"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placeholder</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"Re-enter 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aria-label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aria-</a:t>
            </a:r>
            <a:r>
              <a:rPr lang="en-IN" sz="1700" b="0" dirty="0" err="1">
                <a:solidFill>
                  <a:srgbClr val="9CDCFE"/>
                </a:solidFill>
                <a:effectLst/>
                <a:latin typeface="Arial" panose="020B0604020202020204" pitchFamily="34" charset="0"/>
                <a:cs typeface="Arial" panose="020B0604020202020204" pitchFamily="34" charset="0"/>
              </a:rPr>
              <a:t>describedby</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"basic-addon2"</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"pass2"</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"password2"</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"text-danger font-weight-bold"</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span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6A9955"/>
                </a:solidFill>
                <a:effectLst/>
                <a:latin typeface="Arial" panose="020B0604020202020204" pitchFamily="34" charset="0"/>
                <a:cs typeface="Arial" panose="020B0604020202020204" pitchFamily="34" charset="0"/>
              </a:rPr>
              <a:t>&lt;!-- Modal footer --&gt;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"modal-footer"</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button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"submit"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btn</a:t>
            </a:r>
            <a:r>
              <a:rPr lang="en-IN" sz="1700" b="0" dirty="0">
                <a:solidFill>
                  <a:srgbClr val="CE9178"/>
                </a:solidFill>
                <a:effectLst/>
                <a:latin typeface="Arial" panose="020B0604020202020204" pitchFamily="34" charset="0"/>
                <a:cs typeface="Arial" panose="020B0604020202020204" pitchFamily="34" charset="0"/>
              </a:rPr>
              <a:t> </a:t>
            </a:r>
            <a:r>
              <a:rPr lang="en-IN" sz="1700" b="0" dirty="0" err="1">
                <a:solidFill>
                  <a:srgbClr val="CE9178"/>
                </a:solidFill>
                <a:effectLst/>
                <a:latin typeface="Arial" panose="020B0604020202020204" pitchFamily="34" charset="0"/>
                <a:cs typeface="Arial" panose="020B0604020202020204" pitchFamily="34" charset="0"/>
              </a:rPr>
              <a:t>btn</a:t>
            </a:r>
            <a:r>
              <a:rPr lang="en-IN" sz="1700" b="0" dirty="0">
                <a:solidFill>
                  <a:srgbClr val="CE9178"/>
                </a:solidFill>
                <a:effectLst/>
                <a:latin typeface="Arial" panose="020B0604020202020204" pitchFamily="34" charset="0"/>
                <a:cs typeface="Arial" panose="020B0604020202020204" pitchFamily="34" charset="0"/>
              </a:rPr>
              <a:t>-primary"</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Register</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button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button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"button"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btn</a:t>
            </a:r>
            <a:r>
              <a:rPr lang="en-IN" sz="1700" b="0" dirty="0">
                <a:solidFill>
                  <a:srgbClr val="CE9178"/>
                </a:solidFill>
                <a:effectLst/>
                <a:latin typeface="Arial" panose="020B0604020202020204" pitchFamily="34" charset="0"/>
                <a:cs typeface="Arial" panose="020B0604020202020204" pitchFamily="34" charset="0"/>
              </a:rPr>
              <a:t> </a:t>
            </a:r>
            <a:r>
              <a:rPr lang="en-IN" sz="1700" b="0" dirty="0" err="1">
                <a:solidFill>
                  <a:srgbClr val="CE9178"/>
                </a:solidFill>
                <a:effectLst/>
                <a:latin typeface="Arial" panose="020B0604020202020204" pitchFamily="34" charset="0"/>
                <a:cs typeface="Arial" panose="020B0604020202020204" pitchFamily="34" charset="0"/>
              </a:rPr>
              <a:t>btn</a:t>
            </a:r>
            <a:r>
              <a:rPr lang="en-IN" sz="1700" b="0" dirty="0">
                <a:solidFill>
                  <a:srgbClr val="CE9178"/>
                </a:solidFill>
                <a:effectLst/>
                <a:latin typeface="Arial" panose="020B0604020202020204" pitchFamily="34" charset="0"/>
                <a:cs typeface="Arial" panose="020B0604020202020204" pitchFamily="34" charset="0"/>
              </a:rPr>
              <a:t>-danger"</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data-dismiss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"modal"</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Close</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button</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form</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br>
              <a:rPr lang="en-IN" sz="1700" b="0" dirty="0">
                <a:solidFill>
                  <a:srgbClr val="D4D4D4"/>
                </a:solidFill>
                <a:effectLst/>
                <a:latin typeface="Arial" panose="020B0604020202020204" pitchFamily="34" charset="0"/>
                <a:cs typeface="Arial" panose="020B0604020202020204" pitchFamily="34" charset="0"/>
              </a:rPr>
            </a:br>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nav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6A9955"/>
                </a:solidFill>
                <a:effectLst/>
                <a:latin typeface="Arial" panose="020B0604020202020204" pitchFamily="34" charset="0"/>
                <a:cs typeface="Arial" panose="020B0604020202020204" pitchFamily="34" charset="0"/>
              </a:rPr>
              <a:t>&lt;!-- ====================================Header End===================================== --&gt;</a:t>
            </a:r>
            <a:endParaRPr lang="en-IN" sz="1700" b="0" dirty="0">
              <a:solidFill>
                <a:srgbClr val="D4D4D4"/>
              </a:solidFill>
              <a:effectLst/>
              <a:latin typeface="Arial" panose="020B0604020202020204" pitchFamily="34" charset="0"/>
              <a:cs typeface="Arial" panose="020B0604020202020204" pitchFamily="34" charset="0"/>
            </a:endParaRPr>
          </a:p>
          <a:p>
            <a:pPr lvl="1"/>
            <a:br>
              <a:rPr lang="en-IN" sz="1700" b="0" dirty="0">
                <a:solidFill>
                  <a:srgbClr val="D4D4D4"/>
                </a:solidFill>
                <a:effectLst/>
                <a:latin typeface="Arial" panose="020B0604020202020204" pitchFamily="34" charset="0"/>
                <a:cs typeface="Arial" panose="020B0604020202020204" pitchFamily="34" charset="0"/>
              </a:rPr>
            </a:br>
            <a:endParaRPr lang="en-IN" sz="1700"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83204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4EC97C0-8412-9F2C-A5B7-DD9C7DD9F339}"/>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sz="1700" b="0" dirty="0">
                <a:solidFill>
                  <a:srgbClr val="6A9955"/>
                </a:solidFill>
                <a:effectLst/>
                <a:latin typeface="Arial" panose="020B0604020202020204" pitchFamily="34" charset="0"/>
                <a:cs typeface="Arial" panose="020B0604020202020204" pitchFamily="34" charset="0"/>
              </a:rPr>
              <a:t>&lt;!-- ==================================5 images sliding====================================== --&gt;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"container-fluid sliding"</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"demo"</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"carousel slide"</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data-ride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"carousel"</a:t>
            </a:r>
            <a:r>
              <a:rPr lang="en-IN" sz="1700" b="0" dirty="0">
                <a:solidFill>
                  <a:srgbClr val="808080"/>
                </a:solidFill>
                <a:effectLst/>
                <a:latin typeface="Arial" panose="020B0604020202020204" pitchFamily="34" charset="0"/>
                <a:cs typeface="Arial" panose="020B0604020202020204" pitchFamily="34" charset="0"/>
              </a:rPr>
              <a:t>&gt;</a:t>
            </a:r>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6A9955"/>
                </a:solidFill>
                <a:effectLst/>
                <a:latin typeface="Arial" panose="020B0604020202020204" pitchFamily="34" charset="0"/>
                <a:cs typeface="Arial" panose="020B0604020202020204" pitchFamily="34" charset="0"/>
              </a:rPr>
              <a:t>&lt;!-- Indicators --&gt;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err="1">
                <a:solidFill>
                  <a:srgbClr val="569CD6"/>
                </a:solidFill>
                <a:effectLst/>
                <a:latin typeface="Arial" panose="020B0604020202020204" pitchFamily="34" charset="0"/>
                <a:cs typeface="Arial" panose="020B0604020202020204" pitchFamily="34" charset="0"/>
              </a:rPr>
              <a:t>ul</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"carousel-indicators"</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data-target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"#demo"</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data-slide-to</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"0"</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"active"</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data-target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"#demo"</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data-slide-to</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"1"</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data-target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"#demo"</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data-slide-to</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"2"</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data-target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"#demo"</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data-slide-to</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"3"</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data-target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"#demo"</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data-slide-to</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"4"</a:t>
            </a:r>
            <a:r>
              <a:rPr lang="en-IN" sz="1700" b="0" dirty="0">
                <a:solidFill>
                  <a:srgbClr val="808080"/>
                </a:solidFill>
                <a:effectLst/>
                <a:latin typeface="Arial" panose="020B0604020202020204" pitchFamily="34" charset="0"/>
                <a:cs typeface="Arial" panose="020B0604020202020204" pitchFamily="34" charset="0"/>
              </a:rPr>
              <a:t>&gt;&lt;/</a:t>
            </a:r>
            <a:r>
              <a:rPr lang="en-IN" sz="1700" b="0" dirty="0">
                <a:solidFill>
                  <a:srgbClr val="569CD6"/>
                </a:solidFill>
                <a:effectLst/>
                <a:latin typeface="Arial" panose="020B0604020202020204" pitchFamily="34" charset="0"/>
                <a:cs typeface="Arial" panose="020B0604020202020204" pitchFamily="34" charset="0"/>
              </a:rPr>
              <a:t>li</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err="1">
                <a:solidFill>
                  <a:srgbClr val="569CD6"/>
                </a:solidFill>
                <a:effectLst/>
                <a:latin typeface="Arial" panose="020B0604020202020204" pitchFamily="34" charset="0"/>
                <a:cs typeface="Arial" panose="020B0604020202020204" pitchFamily="34" charset="0"/>
              </a:rPr>
              <a:t>ul</a:t>
            </a:r>
            <a:r>
              <a:rPr lang="en-IN" sz="1700" b="0" dirty="0">
                <a:solidFill>
                  <a:srgbClr val="808080"/>
                </a:solidFill>
                <a:effectLst/>
                <a:latin typeface="Arial" panose="020B0604020202020204" pitchFamily="34" charset="0"/>
                <a:cs typeface="Arial" panose="020B0604020202020204" pitchFamily="34" charset="0"/>
              </a:rPr>
              <a:t>&gt;</a:t>
            </a:r>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6A9955"/>
                </a:solidFill>
                <a:effectLst/>
                <a:latin typeface="Arial" panose="020B0604020202020204" pitchFamily="34" charset="0"/>
                <a:cs typeface="Arial" panose="020B0604020202020204" pitchFamily="34" charset="0"/>
              </a:rPr>
              <a:t>&lt;!-- The slideshow --&gt;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"carousel-inner"</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"carousel-item active"</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err="1">
                <a:solidFill>
                  <a:srgbClr val="569CD6"/>
                </a:solidFill>
                <a:effectLst/>
                <a:latin typeface="Arial" panose="020B0604020202020204" pitchFamily="34" charset="0"/>
                <a:cs typeface="Arial" panose="020B0604020202020204" pitchFamily="34" charset="0"/>
              </a:rPr>
              <a:t>img</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src</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"images/1.png"</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alt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"Los Angeles"</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width</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"1000"</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height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"400"</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"carousel-item"</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err="1">
                <a:solidFill>
                  <a:srgbClr val="569CD6"/>
                </a:solidFill>
                <a:effectLst/>
                <a:latin typeface="Arial" panose="020B0604020202020204" pitchFamily="34" charset="0"/>
                <a:cs typeface="Arial" panose="020B0604020202020204" pitchFamily="34" charset="0"/>
              </a:rPr>
              <a:t>img</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src</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"images/2.png"</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alt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"Chicago"</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width</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"1000"</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height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"400"</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"carousel-item"</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err="1">
                <a:solidFill>
                  <a:srgbClr val="569CD6"/>
                </a:solidFill>
                <a:effectLst/>
                <a:latin typeface="Arial" panose="020B0604020202020204" pitchFamily="34" charset="0"/>
                <a:cs typeface="Arial" panose="020B0604020202020204" pitchFamily="34" charset="0"/>
              </a:rPr>
              <a:t>img</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src</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"images/3.png"</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alt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"New York"</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width</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"1000"</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height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"400"</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"carousel-item"</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err="1">
                <a:solidFill>
                  <a:srgbClr val="569CD6"/>
                </a:solidFill>
                <a:effectLst/>
                <a:latin typeface="Arial" panose="020B0604020202020204" pitchFamily="34" charset="0"/>
                <a:cs typeface="Arial" panose="020B0604020202020204" pitchFamily="34" charset="0"/>
              </a:rPr>
              <a:t>img</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src</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"images/4.png"</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alt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"New York"</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width</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"1000"</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height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"400"</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div</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104156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C1883C-7D81-D39C-D594-5B345371EA49}"/>
              </a:ext>
            </a:extLst>
          </p:cNvPr>
          <p:cNvSpPr/>
          <p:nvPr/>
        </p:nvSpPr>
        <p:spPr>
          <a:xfrm>
            <a:off x="0" y="-145774"/>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"carousel-item"</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err="1">
                <a:solidFill>
                  <a:srgbClr val="569CD6"/>
                </a:solidFill>
                <a:effectLst/>
                <a:latin typeface="Arial" panose="020B0604020202020204" pitchFamily="34" charset="0"/>
                <a:cs typeface="Arial" panose="020B0604020202020204" pitchFamily="34" charset="0"/>
              </a:rPr>
              <a:t>img</a:t>
            </a:r>
            <a:r>
              <a:rPr lang="en-IN" sz="1600" b="0" dirty="0">
                <a:solidFill>
                  <a:srgbClr val="D4D4D4"/>
                </a:solidFill>
                <a:effectLst/>
                <a:latin typeface="Arial" panose="020B0604020202020204" pitchFamily="34" charset="0"/>
                <a:cs typeface="Arial" panose="020B0604020202020204" pitchFamily="34" charset="0"/>
              </a:rPr>
              <a:t> </a:t>
            </a:r>
            <a:r>
              <a:rPr lang="en-IN" sz="1600" b="0" dirty="0" err="1">
                <a:solidFill>
                  <a:srgbClr val="9CDCFE"/>
                </a:solidFill>
                <a:effectLst/>
                <a:latin typeface="Arial" panose="020B0604020202020204" pitchFamily="34" charset="0"/>
                <a:cs typeface="Arial" panose="020B0604020202020204" pitchFamily="34" charset="0"/>
              </a:rPr>
              <a:t>src</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"images/5.png"</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alt</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"New York"</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width</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"1000"</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height</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"400"</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808080"/>
                </a:solidFill>
                <a:effectLst/>
                <a:latin typeface="Arial" panose="020B0604020202020204" pitchFamily="34" charset="0"/>
                <a:cs typeface="Arial" panose="020B0604020202020204" pitchFamily="34" charset="0"/>
              </a:rPr>
              <a:t>&gt;</a:t>
            </a:r>
            <a:br>
              <a:rPr lang="en-IN" sz="1600" b="0" dirty="0">
                <a:solidFill>
                  <a:srgbClr val="D4D4D4"/>
                </a:solidFill>
                <a:effectLst/>
                <a:latin typeface="Arial" panose="020B0604020202020204" pitchFamily="34" charset="0"/>
                <a:cs typeface="Arial" panose="020B0604020202020204" pitchFamily="34" charset="0"/>
              </a:rPr>
            </a:b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6A9955"/>
                </a:solidFill>
                <a:effectLst/>
                <a:latin typeface="Arial" panose="020B0604020202020204" pitchFamily="34" charset="0"/>
                <a:cs typeface="Arial" panose="020B0604020202020204" pitchFamily="34" charset="0"/>
              </a:rPr>
              <a:t>&lt;!-- Left and right controls --&gt;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a</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"carousel-control-</a:t>
            </a:r>
            <a:r>
              <a:rPr lang="en-IN" sz="1600" b="0" dirty="0" err="1">
                <a:solidFill>
                  <a:srgbClr val="CE9178"/>
                </a:solidFill>
                <a:effectLst/>
                <a:latin typeface="Arial" panose="020B0604020202020204" pitchFamily="34" charset="0"/>
                <a:cs typeface="Arial" panose="020B0604020202020204" pitchFamily="34" charset="0"/>
              </a:rPr>
              <a:t>prev</a:t>
            </a:r>
            <a:r>
              <a:rPr lang="en-IN" sz="1600" b="0" dirty="0">
                <a:solidFill>
                  <a:srgbClr val="CE9178"/>
                </a:solidFill>
                <a:effectLst/>
                <a:latin typeface="Arial" panose="020B0604020202020204" pitchFamily="34" charset="0"/>
                <a:cs typeface="Arial" panose="020B0604020202020204" pitchFamily="34" charset="0"/>
              </a:rPr>
              <a:t>"</a:t>
            </a:r>
            <a:r>
              <a:rPr lang="en-IN" sz="1600" b="0" dirty="0">
                <a:solidFill>
                  <a:srgbClr val="D4D4D4"/>
                </a:solidFill>
                <a:effectLst/>
                <a:latin typeface="Arial" panose="020B0604020202020204" pitchFamily="34" charset="0"/>
                <a:cs typeface="Arial" panose="020B0604020202020204" pitchFamily="34" charset="0"/>
              </a:rPr>
              <a:t> </a:t>
            </a:r>
            <a:r>
              <a:rPr lang="en-IN" sz="1600" b="0" dirty="0" err="1">
                <a:solidFill>
                  <a:srgbClr val="9CDCFE"/>
                </a:solidFill>
                <a:effectLst/>
                <a:latin typeface="Arial" panose="020B0604020202020204" pitchFamily="34" charset="0"/>
                <a:cs typeface="Arial" panose="020B0604020202020204" pitchFamily="34" charset="0"/>
              </a:rPr>
              <a:t>href</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"#demo"</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data-slide</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a:t>
            </a:r>
            <a:r>
              <a:rPr lang="en-IN" sz="1600" b="0" dirty="0" err="1">
                <a:solidFill>
                  <a:srgbClr val="CE9178"/>
                </a:solidFill>
                <a:effectLst/>
                <a:latin typeface="Arial" panose="020B0604020202020204" pitchFamily="34" charset="0"/>
                <a:cs typeface="Arial" panose="020B0604020202020204" pitchFamily="34" charset="0"/>
              </a:rPr>
              <a:t>prev</a:t>
            </a:r>
            <a:r>
              <a:rPr lang="en-IN" sz="1600" b="0" dirty="0">
                <a:solidFill>
                  <a:srgbClr val="CE9178"/>
                </a:solidFill>
                <a:effectLst/>
                <a:latin typeface="Arial" panose="020B0604020202020204" pitchFamily="34" charset="0"/>
                <a:cs typeface="Arial" panose="020B0604020202020204" pitchFamily="34" charset="0"/>
              </a:rPr>
              <a:t>"</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span</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"carousel-control-</a:t>
            </a:r>
            <a:r>
              <a:rPr lang="en-IN" sz="1600" b="0" dirty="0" err="1">
                <a:solidFill>
                  <a:srgbClr val="CE9178"/>
                </a:solidFill>
                <a:effectLst/>
                <a:latin typeface="Arial" panose="020B0604020202020204" pitchFamily="34" charset="0"/>
                <a:cs typeface="Arial" panose="020B0604020202020204" pitchFamily="34" charset="0"/>
              </a:rPr>
              <a:t>prev</a:t>
            </a:r>
            <a:r>
              <a:rPr lang="en-IN" sz="1600" b="0" dirty="0">
                <a:solidFill>
                  <a:srgbClr val="CE9178"/>
                </a:solidFill>
                <a:effectLst/>
                <a:latin typeface="Arial" panose="020B0604020202020204" pitchFamily="34" charset="0"/>
                <a:cs typeface="Arial" panose="020B0604020202020204" pitchFamily="34" charset="0"/>
              </a:rPr>
              <a:t>-icon"</a:t>
            </a:r>
            <a:r>
              <a:rPr lang="en-IN" sz="1600" b="0" dirty="0">
                <a:solidFill>
                  <a:srgbClr val="808080"/>
                </a:solidFill>
                <a:effectLst/>
                <a:latin typeface="Arial" panose="020B0604020202020204" pitchFamily="34" charset="0"/>
                <a:cs typeface="Arial" panose="020B0604020202020204" pitchFamily="34" charset="0"/>
              </a:rPr>
              <a:t>&gt;&lt;/</a:t>
            </a:r>
            <a:r>
              <a:rPr lang="en-IN" sz="1600" b="0" dirty="0">
                <a:solidFill>
                  <a:srgbClr val="569CD6"/>
                </a:solidFill>
                <a:effectLst/>
                <a:latin typeface="Arial" panose="020B0604020202020204" pitchFamily="34" charset="0"/>
                <a:cs typeface="Arial" panose="020B0604020202020204" pitchFamily="34" charset="0"/>
              </a:rPr>
              <a:t>span</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a</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a</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"carousel-control-next"</a:t>
            </a:r>
            <a:r>
              <a:rPr lang="en-IN" sz="1600" b="0" dirty="0">
                <a:solidFill>
                  <a:srgbClr val="D4D4D4"/>
                </a:solidFill>
                <a:effectLst/>
                <a:latin typeface="Arial" panose="020B0604020202020204" pitchFamily="34" charset="0"/>
                <a:cs typeface="Arial" panose="020B0604020202020204" pitchFamily="34" charset="0"/>
              </a:rPr>
              <a:t> </a:t>
            </a:r>
            <a:r>
              <a:rPr lang="en-IN" sz="1600" b="0" dirty="0" err="1">
                <a:solidFill>
                  <a:srgbClr val="9CDCFE"/>
                </a:solidFill>
                <a:effectLst/>
                <a:latin typeface="Arial" panose="020B0604020202020204" pitchFamily="34" charset="0"/>
                <a:cs typeface="Arial" panose="020B0604020202020204" pitchFamily="34" charset="0"/>
              </a:rPr>
              <a:t>href</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"#demo"</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data-slide</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"next"</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span</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"carousel-control-next-icon"</a:t>
            </a:r>
            <a:r>
              <a:rPr lang="en-IN" sz="1600" b="0" dirty="0">
                <a:solidFill>
                  <a:srgbClr val="808080"/>
                </a:solidFill>
                <a:effectLst/>
                <a:latin typeface="Arial" panose="020B0604020202020204" pitchFamily="34" charset="0"/>
                <a:cs typeface="Arial" panose="020B0604020202020204" pitchFamily="34" charset="0"/>
              </a:rPr>
              <a:t>&gt;&lt;/</a:t>
            </a:r>
            <a:r>
              <a:rPr lang="en-IN" sz="1600" b="0" dirty="0">
                <a:solidFill>
                  <a:srgbClr val="569CD6"/>
                </a:solidFill>
                <a:effectLst/>
                <a:latin typeface="Arial" panose="020B0604020202020204" pitchFamily="34" charset="0"/>
                <a:cs typeface="Arial" panose="020B0604020202020204" pitchFamily="34" charset="0"/>
              </a:rPr>
              <a:t>span</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a</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6A9955"/>
                </a:solidFill>
                <a:effectLst/>
                <a:latin typeface="Arial" panose="020B0604020202020204" pitchFamily="34" charset="0"/>
                <a:cs typeface="Arial" panose="020B0604020202020204" pitchFamily="34" charset="0"/>
              </a:rPr>
              <a:t>&lt;!--=============================Sliding End=========================================--&gt;</a:t>
            </a:r>
            <a:br>
              <a:rPr lang="en-IN" sz="1600" b="0" dirty="0">
                <a:solidFill>
                  <a:srgbClr val="D4D4D4"/>
                </a:solidFill>
                <a:effectLst/>
                <a:latin typeface="Arial" panose="020B0604020202020204" pitchFamily="34" charset="0"/>
                <a:cs typeface="Arial" panose="020B0604020202020204" pitchFamily="34" charset="0"/>
              </a:rPr>
            </a:b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6A9955"/>
                </a:solidFill>
                <a:effectLst/>
                <a:latin typeface="Arial" panose="020B0604020202020204" pitchFamily="34" charset="0"/>
                <a:cs typeface="Arial" panose="020B0604020202020204" pitchFamily="34" charset="0"/>
              </a:rPr>
              <a:t>&lt;!--==============================description===========================================--&gt;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err="1">
                <a:solidFill>
                  <a:srgbClr val="569CD6"/>
                </a:solidFill>
                <a:effectLst/>
                <a:latin typeface="Arial" panose="020B0604020202020204" pitchFamily="34" charset="0"/>
                <a:cs typeface="Arial" panose="020B0604020202020204" pitchFamily="34" charset="0"/>
              </a:rPr>
              <a:t>br</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"container-fluid description mt-0 mb-0"</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style</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"background-</a:t>
            </a:r>
            <a:r>
              <a:rPr lang="en-IN" sz="1600" b="0" dirty="0" err="1">
                <a:solidFill>
                  <a:srgbClr val="CE9178"/>
                </a:solidFill>
                <a:effectLst/>
                <a:latin typeface="Arial" panose="020B0604020202020204" pitchFamily="34" charset="0"/>
                <a:cs typeface="Arial" panose="020B0604020202020204" pitchFamily="34" charset="0"/>
              </a:rPr>
              <a:t>color</a:t>
            </a:r>
            <a:r>
              <a:rPr lang="en-IN" sz="1600" b="0" dirty="0">
                <a:solidFill>
                  <a:srgbClr val="CE9178"/>
                </a:solidFill>
                <a:effectLst/>
                <a:latin typeface="Arial" panose="020B0604020202020204" pitchFamily="34" charset="0"/>
                <a:cs typeface="Arial" panose="020B0604020202020204" pitchFamily="34" charset="0"/>
              </a:rPr>
              <a:t>: </a:t>
            </a:r>
            <a:r>
              <a:rPr lang="en-IN" sz="1600" b="0" dirty="0" err="1">
                <a:solidFill>
                  <a:srgbClr val="CE9178"/>
                </a:solidFill>
                <a:effectLst/>
                <a:latin typeface="Arial" panose="020B0604020202020204" pitchFamily="34" charset="0"/>
                <a:cs typeface="Arial" panose="020B0604020202020204" pitchFamily="34" charset="0"/>
              </a:rPr>
              <a:t>whitesmoke;height</a:t>
            </a:r>
            <a:r>
              <a:rPr lang="en-IN" sz="1600" b="0" dirty="0">
                <a:solidFill>
                  <a:srgbClr val="CE9178"/>
                </a:solidFill>
                <a:effectLst/>
                <a:latin typeface="Arial" panose="020B0604020202020204" pitchFamily="34" charset="0"/>
                <a:cs typeface="Arial" panose="020B0604020202020204" pitchFamily="34" charset="0"/>
              </a:rPr>
              <a:t>: 500px;"</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"row"</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pPr lvl="1"/>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div</a:t>
            </a: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9CDCFE"/>
                </a:solidFill>
                <a:effectLst/>
                <a:latin typeface="Arial" panose="020B0604020202020204" pitchFamily="34" charset="0"/>
                <a:cs typeface="Arial" panose="020B0604020202020204" pitchFamily="34" charset="0"/>
              </a:rPr>
              <a:t>class</a:t>
            </a:r>
            <a:r>
              <a:rPr lang="en-IN" sz="1600" b="0" dirty="0">
                <a:solidFill>
                  <a:srgbClr val="D4D4D4"/>
                </a:solidFill>
                <a:effectLst/>
                <a:latin typeface="Arial" panose="020B0604020202020204" pitchFamily="34" charset="0"/>
                <a:cs typeface="Arial" panose="020B0604020202020204" pitchFamily="34" charset="0"/>
              </a:rPr>
              <a:t>=</a:t>
            </a:r>
            <a:r>
              <a:rPr lang="en-IN" sz="1600" b="0" dirty="0">
                <a:solidFill>
                  <a:srgbClr val="CE9178"/>
                </a:solidFill>
                <a:effectLst/>
                <a:latin typeface="Arial" panose="020B0604020202020204" pitchFamily="34" charset="0"/>
                <a:cs typeface="Arial" panose="020B0604020202020204" pitchFamily="34" charset="0"/>
              </a:rPr>
              <a:t>"col-12"</a:t>
            </a:r>
            <a:r>
              <a:rPr lang="en-IN" sz="1600" b="0" dirty="0">
                <a:solidFill>
                  <a:srgbClr val="808080"/>
                </a:solidFill>
                <a:effectLst/>
                <a:latin typeface="Arial" panose="020B0604020202020204" pitchFamily="34" charset="0"/>
                <a:cs typeface="Arial" panose="020B0604020202020204" pitchFamily="34" charset="0"/>
              </a:rPr>
              <a:t>&gt;</a:t>
            </a:r>
            <a:endParaRPr lang="en-IN" sz="1600" b="0" dirty="0">
              <a:solidFill>
                <a:srgbClr val="D4D4D4"/>
              </a:solidFill>
              <a:effectLst/>
              <a:latin typeface="Arial" panose="020B0604020202020204" pitchFamily="34" charset="0"/>
              <a:cs typeface="Arial" panose="020B0604020202020204" pitchFamily="34" charset="0"/>
            </a:endParaRPr>
          </a:p>
          <a:p>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p</a:t>
            </a:r>
            <a:r>
              <a:rPr lang="en-IN" sz="1600" b="0" dirty="0">
                <a:solidFill>
                  <a:srgbClr val="808080"/>
                </a:solidFill>
                <a:effectLst/>
                <a:latin typeface="Arial" panose="020B0604020202020204" pitchFamily="34" charset="0"/>
                <a:cs typeface="Arial" panose="020B0604020202020204" pitchFamily="34" charset="0"/>
              </a:rPr>
              <a:t>&gt;</a:t>
            </a:r>
            <a:r>
              <a:rPr lang="en-IN" sz="1600" b="0" dirty="0">
                <a:solidFill>
                  <a:srgbClr val="D4D4D4"/>
                </a:solidFill>
                <a:effectLst/>
                <a:latin typeface="Arial" panose="020B0604020202020204" pitchFamily="34" charset="0"/>
                <a:cs typeface="Arial" panose="020B0604020202020204" pitchFamily="34" charset="0"/>
              </a:rPr>
              <a:t> An Online Exam Portal is a technology based assessment creation that allows you to give exams anywhere. 						…………………………………………………..</a:t>
            </a:r>
          </a:p>
          <a:p>
            <a:r>
              <a:rPr lang="en-IN" sz="1600" dirty="0">
                <a:solidFill>
                  <a:srgbClr val="D4D4D4"/>
                </a:solidFill>
                <a:latin typeface="Arial" panose="020B0604020202020204" pitchFamily="34" charset="0"/>
                <a:cs typeface="Arial" panose="020B0604020202020204" pitchFamily="34" charset="0"/>
              </a:rPr>
              <a:t>				…………………………………………………..</a:t>
            </a:r>
            <a:br>
              <a:rPr lang="en-IN" sz="1600" b="0" dirty="0">
                <a:solidFill>
                  <a:srgbClr val="D4D4D4"/>
                </a:solidFill>
                <a:effectLst/>
                <a:latin typeface="Arial" panose="020B0604020202020204" pitchFamily="34" charset="0"/>
                <a:cs typeface="Arial" panose="020B0604020202020204" pitchFamily="34" charset="0"/>
              </a:rPr>
            </a:br>
            <a:r>
              <a:rPr lang="en-IN" sz="1600" b="0" dirty="0">
                <a:solidFill>
                  <a:srgbClr val="D4D4D4"/>
                </a:solidFill>
                <a:effectLst/>
                <a:latin typeface="Arial" panose="020B0604020202020204" pitchFamily="34" charset="0"/>
                <a:cs typeface="Arial" panose="020B0604020202020204" pitchFamily="34" charset="0"/>
              </a:rPr>
              <a:t>                </a:t>
            </a:r>
            <a:r>
              <a:rPr lang="en-IN" sz="1600" b="0" dirty="0">
                <a:solidFill>
                  <a:srgbClr val="808080"/>
                </a:solidFill>
                <a:effectLst/>
                <a:latin typeface="Arial" panose="020B0604020202020204" pitchFamily="34" charset="0"/>
                <a:cs typeface="Arial" panose="020B0604020202020204" pitchFamily="34" charset="0"/>
              </a:rPr>
              <a:t>&lt;/</a:t>
            </a:r>
            <a:r>
              <a:rPr lang="en-IN" sz="1600" b="0" dirty="0">
                <a:solidFill>
                  <a:srgbClr val="569CD6"/>
                </a:solidFill>
                <a:effectLst/>
                <a:latin typeface="Arial" panose="020B0604020202020204" pitchFamily="34" charset="0"/>
                <a:cs typeface="Arial" panose="020B0604020202020204" pitchFamily="34" charset="0"/>
              </a:rPr>
              <a:t>p</a:t>
            </a:r>
            <a:r>
              <a:rPr lang="en-IN" sz="1600" b="0" dirty="0">
                <a:solidFill>
                  <a:srgbClr val="808080"/>
                </a:solidFill>
                <a:effectLst/>
                <a:latin typeface="Arial" panose="020B0604020202020204" pitchFamily="34" charset="0"/>
                <a:cs typeface="Arial" panose="020B0604020202020204" pitchFamily="34" charset="0"/>
              </a:rPr>
              <a:t>&gt;</a:t>
            </a:r>
          </a:p>
          <a:p>
            <a:pPr lvl="1"/>
            <a:r>
              <a:rPr lang="en-US" sz="1600" b="0" dirty="0">
                <a:solidFill>
                  <a:srgbClr val="808080"/>
                </a:solidFill>
                <a:effectLst/>
                <a:latin typeface="Arial" panose="020B0604020202020204" pitchFamily="34" charset="0"/>
                <a:cs typeface="Arial" panose="020B0604020202020204" pitchFamily="34" charset="0"/>
              </a:rPr>
              <a:t>	&lt;/</a:t>
            </a:r>
            <a:r>
              <a:rPr lang="en-US" sz="1600" b="0" dirty="0">
                <a:solidFill>
                  <a:srgbClr val="569CD6"/>
                </a:solidFill>
                <a:effectLst/>
                <a:latin typeface="Arial" panose="020B0604020202020204" pitchFamily="34" charset="0"/>
                <a:cs typeface="Arial" panose="020B0604020202020204" pitchFamily="34" charset="0"/>
              </a:rPr>
              <a:t>div</a:t>
            </a:r>
            <a:r>
              <a:rPr lang="en-US" sz="1600" dirty="0">
                <a:solidFill>
                  <a:srgbClr val="808080"/>
                </a:solidFill>
                <a:latin typeface="Arial" panose="020B0604020202020204" pitchFamily="34" charset="0"/>
                <a:cs typeface="Arial" panose="020B0604020202020204" pitchFamily="34" charset="0"/>
              </a:rPr>
              <a:t>&gt;</a:t>
            </a:r>
            <a:br>
              <a:rPr lang="en-US" sz="1600" b="0" dirty="0">
                <a:solidFill>
                  <a:srgbClr val="D4D4D4"/>
                </a:solidFill>
                <a:effectLst/>
                <a:latin typeface="Arial" panose="020B0604020202020204" pitchFamily="34" charset="0"/>
                <a:cs typeface="Arial" panose="020B0604020202020204" pitchFamily="34" charset="0"/>
              </a:rPr>
            </a:br>
            <a:r>
              <a:rPr lang="en-US" sz="1600" b="0" dirty="0">
                <a:solidFill>
                  <a:srgbClr val="D4D4D4"/>
                </a:solidFill>
                <a:effectLst/>
                <a:latin typeface="Arial" panose="020B0604020202020204" pitchFamily="34" charset="0"/>
                <a:cs typeface="Arial" panose="020B0604020202020204" pitchFamily="34" charset="0"/>
              </a:rPr>
              <a:t>        </a:t>
            </a:r>
            <a:r>
              <a:rPr lang="en-US" sz="1600" b="0" dirty="0">
                <a:solidFill>
                  <a:srgbClr val="808080"/>
                </a:solidFill>
                <a:effectLst/>
                <a:latin typeface="Arial" panose="020B0604020202020204" pitchFamily="34" charset="0"/>
                <a:cs typeface="Arial" panose="020B0604020202020204" pitchFamily="34" charset="0"/>
              </a:rPr>
              <a:t>&lt;/</a:t>
            </a:r>
            <a:r>
              <a:rPr lang="en-US" sz="1600" b="0" dirty="0">
                <a:solidFill>
                  <a:srgbClr val="569CD6"/>
                </a:solidFill>
                <a:effectLst/>
                <a:latin typeface="Arial" panose="020B0604020202020204" pitchFamily="34" charset="0"/>
                <a:cs typeface="Arial" panose="020B0604020202020204" pitchFamily="34" charset="0"/>
              </a:rPr>
              <a:t>div</a:t>
            </a:r>
            <a:r>
              <a:rPr lang="en-US" sz="1600" b="0" dirty="0">
                <a:solidFill>
                  <a:srgbClr val="808080"/>
                </a:solidFill>
                <a:effectLst/>
                <a:latin typeface="Arial" panose="020B0604020202020204" pitchFamily="34" charset="0"/>
                <a:cs typeface="Arial" panose="020B0604020202020204" pitchFamily="34" charset="0"/>
              </a:rPr>
              <a:t>&gt;</a:t>
            </a:r>
            <a:br>
              <a:rPr lang="en-US" sz="1600" b="0" dirty="0">
                <a:solidFill>
                  <a:srgbClr val="D4D4D4"/>
                </a:solidFill>
                <a:effectLst/>
                <a:latin typeface="Arial" panose="020B0604020202020204" pitchFamily="34" charset="0"/>
                <a:cs typeface="Arial" panose="020B0604020202020204" pitchFamily="34" charset="0"/>
              </a:rPr>
            </a:br>
            <a:r>
              <a:rPr lang="en-US" sz="1600" b="0" dirty="0">
                <a:solidFill>
                  <a:srgbClr val="D4D4D4"/>
                </a:solidFill>
                <a:effectLst/>
                <a:latin typeface="Arial" panose="020B0604020202020204" pitchFamily="34" charset="0"/>
                <a:cs typeface="Arial" panose="020B0604020202020204" pitchFamily="34" charset="0"/>
              </a:rPr>
              <a:t>    </a:t>
            </a:r>
            <a:r>
              <a:rPr lang="en-US" sz="1600" b="0" dirty="0">
                <a:solidFill>
                  <a:srgbClr val="808080"/>
                </a:solidFill>
                <a:effectLst/>
                <a:latin typeface="Arial" panose="020B0604020202020204" pitchFamily="34" charset="0"/>
                <a:cs typeface="Arial" panose="020B0604020202020204" pitchFamily="34" charset="0"/>
              </a:rPr>
              <a:t>&lt;/</a:t>
            </a:r>
            <a:r>
              <a:rPr lang="en-US" sz="1600" b="0" dirty="0">
                <a:solidFill>
                  <a:srgbClr val="569CD6"/>
                </a:solidFill>
                <a:effectLst/>
                <a:latin typeface="Arial" panose="020B0604020202020204" pitchFamily="34" charset="0"/>
                <a:cs typeface="Arial" panose="020B0604020202020204" pitchFamily="34" charset="0"/>
              </a:rPr>
              <a:t>div</a:t>
            </a:r>
            <a:r>
              <a:rPr lang="en-US" sz="1600" b="0" dirty="0">
                <a:solidFill>
                  <a:srgbClr val="808080"/>
                </a:solidFill>
                <a:effectLst/>
                <a:latin typeface="Arial" panose="020B0604020202020204" pitchFamily="34" charset="0"/>
                <a:cs typeface="Arial" panose="020B0604020202020204" pitchFamily="34" charset="0"/>
              </a:rPr>
              <a:t>&gt;</a:t>
            </a:r>
            <a:endParaRPr lang="en-US" sz="1600" b="0" dirty="0">
              <a:solidFill>
                <a:srgbClr val="D4D4D4"/>
              </a:solidFill>
              <a:effectLst/>
              <a:latin typeface="Arial" panose="020B0604020202020204" pitchFamily="34" charset="0"/>
              <a:cs typeface="Arial" panose="020B0604020202020204" pitchFamily="34" charset="0"/>
            </a:endParaRPr>
          </a:p>
          <a:p>
            <a:pPr lvl="1"/>
            <a:r>
              <a:rPr lang="en-US" sz="1600" b="0" dirty="0">
                <a:solidFill>
                  <a:srgbClr val="D4D4D4"/>
                </a:solidFill>
                <a:effectLst/>
                <a:latin typeface="Arial" panose="020B0604020202020204" pitchFamily="34" charset="0"/>
                <a:cs typeface="Arial" panose="020B0604020202020204" pitchFamily="34" charset="0"/>
              </a:rPr>
              <a:t>    </a:t>
            </a:r>
            <a:r>
              <a:rPr lang="en-US" sz="1600" b="0" dirty="0">
                <a:solidFill>
                  <a:srgbClr val="6A9955"/>
                </a:solidFill>
                <a:effectLst/>
                <a:latin typeface="Arial" panose="020B0604020202020204" pitchFamily="34" charset="0"/>
                <a:cs typeface="Arial" panose="020B0604020202020204" pitchFamily="34" charset="0"/>
              </a:rPr>
              <a:t>&lt;!--=============================description End============================================--&gt;</a:t>
            </a:r>
            <a:endParaRPr lang="en-US" sz="1600" b="0" dirty="0">
              <a:solidFill>
                <a:srgbClr val="D4D4D4"/>
              </a:solidFill>
              <a:effectLst/>
              <a:latin typeface="Arial" panose="020B0604020202020204" pitchFamily="34" charset="0"/>
              <a:cs typeface="Arial" panose="020B0604020202020204" pitchFamily="34" charset="0"/>
            </a:endParaRPr>
          </a:p>
          <a:p>
            <a:pPr lvl="1"/>
            <a:endParaRPr lang="en-IN" sz="1600"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849807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DB84B19-E844-4C86-9558-F7CF4C84D3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8348" y="764702"/>
            <a:ext cx="9475304" cy="5530080"/>
          </a:xfrm>
          <a:prstGeom prst="rect">
            <a:avLst/>
          </a:prstGeom>
        </p:spPr>
      </p:pic>
    </p:spTree>
    <p:extLst>
      <p:ext uri="{BB962C8B-B14F-4D97-AF65-F5344CB8AC3E}">
        <p14:creationId xmlns:p14="http://schemas.microsoft.com/office/powerpoint/2010/main" val="39047451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B90E5DF-7B08-0026-08D1-C66FA98299BF}"/>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sz="1700" b="0" dirty="0">
                <a:solidFill>
                  <a:srgbClr val="6A9955"/>
                </a:solidFill>
                <a:effectLst/>
                <a:latin typeface="Arial" panose="020B0604020202020204" pitchFamily="34" charset="0"/>
                <a:cs typeface="Arial" panose="020B0604020202020204" pitchFamily="34" charset="0"/>
              </a:rPr>
              <a:t>&lt;!---Copyright Section--&gt;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footer</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err="1">
                <a:solidFill>
                  <a:srgbClr val="F44747"/>
                </a:solidFill>
                <a:effectLst/>
                <a:latin typeface="Arial" panose="020B0604020202020204" pitchFamily="34" charset="0"/>
                <a:cs typeface="Arial" panose="020B0604020202020204" pitchFamily="34" charset="0"/>
              </a:rPr>
              <a:t>center</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p</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class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"copyright"</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Copyright Tech Quiz 2022</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err="1">
                <a:solidFill>
                  <a:srgbClr val="569CD6"/>
                </a:solidFill>
                <a:effectLst/>
                <a:latin typeface="Arial" panose="020B0604020202020204" pitchFamily="34" charset="0"/>
                <a:cs typeface="Arial" panose="020B0604020202020204" pitchFamily="34" charset="0"/>
              </a:rPr>
              <a:t>br</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index.php</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Home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"Contact.html"</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Contact Us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href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"About us.html"</a:t>
            </a:r>
            <a:r>
              <a:rPr lang="en-IN" sz="1700" b="0" dirty="0">
                <a:solidFill>
                  <a:srgbClr val="808080"/>
                </a:solidFill>
                <a:effectLst/>
                <a:latin typeface="Arial" panose="020B0604020202020204" pitchFamily="34" charset="0"/>
                <a:cs typeface="Arial" panose="020B0604020202020204" pitchFamily="34" charset="0"/>
              </a:rPr>
              <a:t>&gt;</a:t>
            </a:r>
            <a:r>
              <a:rPr lang="en-IN" sz="1700" b="0" dirty="0">
                <a:solidFill>
                  <a:srgbClr val="D4D4D4"/>
                </a:solidFill>
                <a:effectLst/>
                <a:latin typeface="Arial" panose="020B0604020202020204" pitchFamily="34" charset="0"/>
                <a:cs typeface="Arial" panose="020B0604020202020204" pitchFamily="34" charset="0"/>
              </a:rPr>
              <a:t>About us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a</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p</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err="1">
                <a:solidFill>
                  <a:srgbClr val="F44747"/>
                </a:solidFill>
                <a:effectLst/>
                <a:latin typeface="Arial" panose="020B0604020202020204" pitchFamily="34" charset="0"/>
                <a:cs typeface="Arial" panose="020B0604020202020204" pitchFamily="34" charset="0"/>
              </a:rPr>
              <a:t>center</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footer</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"text/</a:t>
            </a:r>
            <a:r>
              <a:rPr lang="en-IN" sz="1700" b="0" dirty="0" err="1">
                <a:solidFill>
                  <a:srgbClr val="CE9178"/>
                </a:solidFill>
                <a:effectLst/>
                <a:latin typeface="Arial" panose="020B0604020202020204" pitchFamily="34" charset="0"/>
                <a:cs typeface="Arial" panose="020B0604020202020204" pitchFamily="34" charset="0"/>
              </a:rPr>
              <a:t>javascript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function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DCDCAA"/>
                </a:solidFill>
                <a:effectLst/>
                <a:latin typeface="Arial" panose="020B0604020202020204" pitchFamily="34" charset="0"/>
                <a:cs typeface="Arial" panose="020B0604020202020204" pitchFamily="34" charset="0"/>
              </a:rPr>
              <a:t>validation</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var</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user</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value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if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user</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innerHTML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 please fill the username field"</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return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false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if</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user</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length</a:t>
            </a:r>
            <a:r>
              <a:rPr lang="en-IN" sz="1700" b="0" dirty="0">
                <a:solidFill>
                  <a:srgbClr val="D4D4D4"/>
                </a:solidFill>
                <a:effectLst/>
                <a:latin typeface="Arial" panose="020B0604020202020204" pitchFamily="34" charset="0"/>
                <a:cs typeface="Arial" panose="020B0604020202020204" pitchFamily="34" charset="0"/>
              </a:rPr>
              <a:t>&lt;=</a:t>
            </a:r>
            <a:r>
              <a:rPr lang="en-IN" sz="1700" b="0" dirty="0">
                <a:solidFill>
                  <a:srgbClr val="B5CEA8"/>
                </a:solidFill>
                <a:effectLst/>
                <a:latin typeface="Arial" panose="020B0604020202020204" pitchFamily="34" charset="0"/>
                <a:cs typeface="Arial" panose="020B0604020202020204" pitchFamily="34" charset="0"/>
              </a:rPr>
              <a:t>2</a:t>
            </a:r>
            <a:r>
              <a:rPr lang="en-IN" sz="1700" b="0" dirty="0">
                <a:solidFill>
                  <a:srgbClr val="D4D4D4"/>
                </a:solidFill>
                <a:effectLst/>
                <a:latin typeface="Arial" panose="020B0604020202020204" pitchFamily="34" charset="0"/>
                <a:cs typeface="Arial" panose="020B0604020202020204" pitchFamily="34" charset="0"/>
              </a:rPr>
              <a:t>) || (</a:t>
            </a:r>
            <a:r>
              <a:rPr lang="en-IN" sz="1700" b="0" dirty="0" err="1">
                <a:solidFill>
                  <a:srgbClr val="9CDCFE"/>
                </a:solidFill>
                <a:effectLst/>
                <a:latin typeface="Arial" panose="020B0604020202020204" pitchFamily="34" charset="0"/>
                <a:cs typeface="Arial" panose="020B0604020202020204" pitchFamily="34" charset="0"/>
              </a:rPr>
              <a:t>user</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length</a:t>
            </a:r>
            <a:r>
              <a:rPr lang="en-IN" sz="1700" b="0" dirty="0">
                <a:solidFill>
                  <a:srgbClr val="D4D4D4"/>
                </a:solidFill>
                <a:effectLst/>
                <a:latin typeface="Arial" panose="020B0604020202020204" pitchFamily="34" charset="0"/>
                <a:cs typeface="Arial" panose="020B0604020202020204" pitchFamily="34" charset="0"/>
              </a:rPr>
              <a:t>&gt;</a:t>
            </a:r>
            <a:r>
              <a:rPr lang="en-IN" sz="1700" b="0" dirty="0">
                <a:solidFill>
                  <a:srgbClr val="B5CEA8"/>
                </a:solidFill>
                <a:effectLst/>
                <a:latin typeface="Arial" panose="020B0604020202020204" pitchFamily="34" charset="0"/>
                <a:cs typeface="Arial" panose="020B0604020202020204" pitchFamily="34" charset="0"/>
              </a:rPr>
              <a:t>20</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innerHTML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 user length must be between 2 and 20"</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return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false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5321114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37486DE-FD25-B107-91A8-A201D3F00D4C}"/>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if</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isNaN</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user</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innerHTML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 Number are not allowed"</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return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false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var</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pass</a:t>
            </a:r>
            <a:r>
              <a:rPr lang="en-IN" sz="1700" b="0" dirty="0">
                <a:solidFill>
                  <a:srgbClr val="D4D4D4"/>
                </a:solidFill>
                <a:effectLst/>
                <a:latin typeface="Arial" panose="020B0604020202020204" pitchFamily="34" charset="0"/>
                <a:cs typeface="Arial" panose="020B0604020202020204" pitchFamily="34" charset="0"/>
              </a:rPr>
              <a:t> =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value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if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pass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'password1'</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innerHTML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 please fill the password"</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return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false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if</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pass</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length</a:t>
            </a:r>
            <a:r>
              <a:rPr lang="en-IN" sz="1700" b="0" dirty="0">
                <a:solidFill>
                  <a:srgbClr val="D4D4D4"/>
                </a:solidFill>
                <a:effectLst/>
                <a:latin typeface="Arial" panose="020B0604020202020204" pitchFamily="34" charset="0"/>
                <a:cs typeface="Arial" panose="020B0604020202020204" pitchFamily="34" charset="0"/>
              </a:rPr>
              <a:t>&lt;=</a:t>
            </a:r>
            <a:r>
              <a:rPr lang="en-IN" sz="1700" b="0" dirty="0">
                <a:solidFill>
                  <a:srgbClr val="B5CEA8"/>
                </a:solidFill>
                <a:effectLst/>
                <a:latin typeface="Arial" panose="020B0604020202020204" pitchFamily="34" charset="0"/>
                <a:cs typeface="Arial" panose="020B0604020202020204" pitchFamily="34" charset="0"/>
              </a:rPr>
              <a:t>5</a:t>
            </a:r>
            <a:r>
              <a:rPr lang="en-IN" sz="1700" b="0" dirty="0">
                <a:solidFill>
                  <a:srgbClr val="D4D4D4"/>
                </a:solidFill>
                <a:effectLst/>
                <a:latin typeface="Arial" panose="020B0604020202020204" pitchFamily="34" charset="0"/>
                <a:cs typeface="Arial" panose="020B0604020202020204" pitchFamily="34" charset="0"/>
              </a:rPr>
              <a:t>) || (</a:t>
            </a:r>
            <a:r>
              <a:rPr lang="en-IN" sz="1700" b="0" dirty="0" err="1">
                <a:solidFill>
                  <a:srgbClr val="9CDCFE"/>
                </a:solidFill>
                <a:effectLst/>
                <a:latin typeface="Arial" panose="020B0604020202020204" pitchFamily="34" charset="0"/>
                <a:cs typeface="Arial" panose="020B0604020202020204" pitchFamily="34" charset="0"/>
              </a:rPr>
              <a:t>pass</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length</a:t>
            </a:r>
            <a:r>
              <a:rPr lang="en-IN" sz="1700" b="0" dirty="0">
                <a:solidFill>
                  <a:srgbClr val="D4D4D4"/>
                </a:solidFill>
                <a:effectLst/>
                <a:latin typeface="Arial" panose="020B0604020202020204" pitchFamily="34" charset="0"/>
                <a:cs typeface="Arial" panose="020B0604020202020204" pitchFamily="34" charset="0"/>
              </a:rPr>
              <a:t>&gt;</a:t>
            </a:r>
            <a:r>
              <a:rPr lang="en-IN" sz="1700" b="0" dirty="0">
                <a:solidFill>
                  <a:srgbClr val="B5CEA8"/>
                </a:solidFill>
                <a:effectLst/>
                <a:latin typeface="Arial" panose="020B0604020202020204" pitchFamily="34" charset="0"/>
                <a:cs typeface="Arial" panose="020B0604020202020204" pitchFamily="34" charset="0"/>
              </a:rPr>
              <a:t>20</a:t>
            </a:r>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'password1'</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innerHTML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 password length must be between 5 &amp; 20"</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return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false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var</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pass2</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'pass2'</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value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if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pass2</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'password2'</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innerHTML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 please confirm the password"</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return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false</a:t>
            </a:r>
            <a:r>
              <a:rPr lang="en-IN" sz="1700" b="0" dirty="0">
                <a:solidFill>
                  <a:srgbClr val="D4D4D4"/>
                </a:solidFill>
                <a:effectLst/>
                <a:latin typeface="Arial" panose="020B0604020202020204" pitchFamily="34" charset="0"/>
                <a:cs typeface="Arial" panose="020B0604020202020204" pitchFamily="34" charset="0"/>
              </a:rPr>
              <a:t>;</a:t>
            </a:r>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if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pass</a:t>
            </a:r>
            <a:r>
              <a:rPr lang="en-IN" sz="1700" b="0" dirty="0">
                <a:solidFill>
                  <a:srgbClr val="D4D4D4"/>
                </a:solidFill>
                <a:effectLst/>
                <a:latin typeface="Arial" panose="020B0604020202020204" pitchFamily="34" charset="0"/>
                <a:cs typeface="Arial" panose="020B0604020202020204" pitchFamily="34" charset="0"/>
              </a:rPr>
              <a:t> != </a:t>
            </a:r>
            <a:r>
              <a:rPr lang="en-IN" sz="1700" b="0" dirty="0">
                <a:solidFill>
                  <a:srgbClr val="9CDCFE"/>
                </a:solidFill>
                <a:effectLst/>
                <a:latin typeface="Arial" panose="020B0604020202020204" pitchFamily="34" charset="0"/>
                <a:cs typeface="Arial" panose="020B0604020202020204" pitchFamily="34" charset="0"/>
              </a:rPr>
              <a:t>pass2</a:t>
            </a:r>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'password2'</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innerHTML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 password are not matching"</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return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false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DCDCAA"/>
                </a:solidFill>
                <a:effectLst/>
                <a:latin typeface="Arial" panose="020B0604020202020204" pitchFamily="34" charset="0"/>
                <a:cs typeface="Arial" panose="020B0604020202020204" pitchFamily="34" charset="0"/>
              </a:rPr>
              <a:t>alert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"Wow! </a:t>
            </a:r>
            <a:r>
              <a:rPr lang="en-IN" sz="1700" b="0" dirty="0" err="1">
                <a:solidFill>
                  <a:srgbClr val="CE9178"/>
                </a:solidFill>
                <a:effectLst/>
                <a:latin typeface="Arial" panose="020B0604020202020204" pitchFamily="34" charset="0"/>
                <a:cs typeface="Arial" panose="020B0604020202020204" pitchFamily="34" charset="0"/>
              </a:rPr>
              <a:t>Succesfully</a:t>
            </a:r>
            <a:r>
              <a:rPr lang="en-IN" sz="1700" b="0" dirty="0">
                <a:solidFill>
                  <a:srgbClr val="CE9178"/>
                </a:solidFill>
                <a:effectLst/>
                <a:latin typeface="Arial" panose="020B0604020202020204" pitchFamily="34" charset="0"/>
                <a:cs typeface="Arial" panose="020B0604020202020204" pitchFamily="34" charset="0"/>
              </a:rPr>
              <a:t> Register"</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dirty="0">
                <a:solidFill>
                  <a:srgbClr val="D4D4D4"/>
                </a:solidFill>
                <a:latin typeface="Arial" panose="020B0604020202020204" pitchFamily="34" charset="0"/>
                <a:cs typeface="Arial" panose="020B0604020202020204" pitchFamily="34" charset="0"/>
              </a:rPr>
              <a:t>}</a:t>
            </a:r>
            <a:endParaRPr lang="en-IN" sz="1700"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889340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62537B9-D68B-4762-1517-9F5B35ECD0B8}"/>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type</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"text/</a:t>
            </a:r>
            <a:r>
              <a:rPr lang="en-IN" sz="1700" b="0" dirty="0" err="1">
                <a:solidFill>
                  <a:srgbClr val="CE9178"/>
                </a:solidFill>
                <a:effectLst/>
                <a:latin typeface="Arial" panose="020B0604020202020204" pitchFamily="34" charset="0"/>
                <a:cs typeface="Arial" panose="020B0604020202020204" pitchFamily="34" charset="0"/>
              </a:rPr>
              <a:t>javascript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function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DCDCAA"/>
                </a:solidFill>
                <a:effectLst/>
                <a:latin typeface="Arial" panose="020B0604020202020204" pitchFamily="34" charset="0"/>
                <a:cs typeface="Arial" panose="020B0604020202020204" pitchFamily="34" charset="0"/>
              </a:rPr>
              <a:t>validation1</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6A9955"/>
                </a:solidFill>
                <a:effectLst/>
                <a:latin typeface="Arial" panose="020B0604020202020204" pitchFamily="34" charset="0"/>
                <a:cs typeface="Arial" panose="020B0604020202020204" pitchFamily="34" charset="0"/>
              </a:rPr>
              <a:t>//for login</a:t>
            </a:r>
            <a:endParaRPr lang="en-IN" sz="1700" b="0" dirty="0">
              <a:solidFill>
                <a:srgbClr val="D4D4D4"/>
              </a:solidFill>
              <a:effectLst/>
              <a:latin typeface="Arial" panose="020B0604020202020204" pitchFamily="34" charset="0"/>
              <a:cs typeface="Arial" panose="020B0604020202020204" pitchFamily="34" charset="0"/>
            </a:endParaRP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var</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user1</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'user1'</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value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if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user1</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'username1'</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innerHTML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 username can not be blank"</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return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false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var</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9CDCFE"/>
                </a:solidFill>
                <a:effectLst/>
                <a:latin typeface="Arial" panose="020B0604020202020204" pitchFamily="34" charset="0"/>
                <a:cs typeface="Arial" panose="020B0604020202020204" pitchFamily="34" charset="0"/>
              </a:rPr>
              <a:t>pass1</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'pass1'</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value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if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pass1</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9CDCFE"/>
                </a:solidFill>
                <a:effectLst/>
                <a:latin typeface="Arial" panose="020B0604020202020204" pitchFamily="34" charset="0"/>
                <a:cs typeface="Arial" panose="020B0604020202020204" pitchFamily="34" charset="0"/>
              </a:rPr>
              <a:t>document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DCDCAA"/>
                </a:solidFill>
                <a:effectLst/>
                <a:latin typeface="Arial" panose="020B0604020202020204" pitchFamily="34" charset="0"/>
                <a:cs typeface="Arial" panose="020B0604020202020204" pitchFamily="34" charset="0"/>
              </a:rPr>
              <a:t>getElementById</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'passwords'</a:t>
            </a:r>
            <a:r>
              <a:rPr lang="en-IN" sz="1700" b="0" dirty="0">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innerHTML</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 password can not be blank"</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586C0"/>
                </a:solidFill>
                <a:effectLst/>
                <a:latin typeface="Arial" panose="020B0604020202020204" pitchFamily="34" charset="0"/>
                <a:cs typeface="Arial" panose="020B0604020202020204" pitchFamily="34" charset="0"/>
              </a:rPr>
              <a:t>return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569CD6"/>
                </a:solidFill>
                <a:effectLst/>
                <a:latin typeface="Arial" panose="020B0604020202020204" pitchFamily="34" charset="0"/>
                <a:cs typeface="Arial" panose="020B0604020202020204" pitchFamily="34" charset="0"/>
              </a:rPr>
              <a:t>false</a:t>
            </a:r>
            <a:r>
              <a:rPr lang="en-IN" sz="1700" b="0" dirty="0">
                <a:solidFill>
                  <a:srgbClr val="D4D4D4"/>
                </a:solidFill>
                <a:effectLst/>
                <a:latin typeface="Arial" panose="020B0604020202020204" pitchFamily="34" charset="0"/>
                <a:cs typeface="Arial" panose="020B0604020202020204" pitchFamily="34" charset="0"/>
              </a:rPr>
              <a:t>;</a:t>
            </a:r>
          </a:p>
          <a:p>
            <a:pPr lvl="1"/>
            <a:r>
              <a:rPr lang="en-IN" sz="1700" b="0" dirty="0">
                <a:solidFill>
                  <a:srgbClr val="D4D4D4"/>
                </a:solidFill>
                <a:effectLst/>
                <a:latin typeface="Arial" panose="020B0604020202020204" pitchFamily="34" charset="0"/>
                <a:cs typeface="Arial" panose="020B0604020202020204" pitchFamily="34" charset="0"/>
              </a:rPr>
              <a:t>        }</a:t>
            </a:r>
          </a:p>
          <a:p>
            <a:pPr lvl="1"/>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D4D4D4"/>
                </a:solidFill>
                <a:effectLst/>
                <a:latin typeface="Arial" panose="020B0604020202020204" pitchFamily="34" charset="0"/>
                <a:cs typeface="Arial" panose="020B0604020202020204" pitchFamily="34" charset="0"/>
              </a:rPr>
              <a:t>    </a:t>
            </a:r>
          </a:p>
          <a:p>
            <a:pPr lvl="1"/>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script</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body</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a:p>
            <a:pPr lvl="1"/>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808080"/>
                </a:solidFill>
                <a:effectLst/>
                <a:latin typeface="Arial" panose="020B0604020202020204" pitchFamily="34" charset="0"/>
                <a:cs typeface="Arial" panose="020B0604020202020204" pitchFamily="34" charset="0"/>
              </a:rPr>
              <a:t>&lt;/</a:t>
            </a:r>
            <a:r>
              <a:rPr lang="en-IN" sz="1700" b="0" dirty="0">
                <a:solidFill>
                  <a:srgbClr val="569CD6"/>
                </a:solidFill>
                <a:effectLst/>
                <a:latin typeface="Arial" panose="020B0604020202020204" pitchFamily="34" charset="0"/>
                <a:cs typeface="Arial" panose="020B0604020202020204" pitchFamily="34" charset="0"/>
              </a:rPr>
              <a:t>html</a:t>
            </a:r>
            <a:r>
              <a:rPr lang="en-IN" sz="1700" b="0" dirty="0">
                <a:solidFill>
                  <a:srgbClr val="808080"/>
                </a:solidFill>
                <a:effectLst/>
                <a:latin typeface="Arial" panose="020B0604020202020204" pitchFamily="34" charset="0"/>
                <a:cs typeface="Arial" panose="020B0604020202020204" pitchFamily="34" charset="0"/>
              </a:rPr>
              <a:t>&gt;</a:t>
            </a:r>
            <a:endParaRPr lang="en-IN" sz="1700"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372825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654B89B-70A2-814B-A2BA-5DDFC2D8E1BE}"/>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468B8197-3253-CF77-817B-63558BE008A1}"/>
              </a:ext>
            </a:extLst>
          </p:cNvPr>
          <p:cNvSpPr txBox="1"/>
          <p:nvPr/>
        </p:nvSpPr>
        <p:spPr>
          <a:xfrm>
            <a:off x="3790121" y="145774"/>
            <a:ext cx="3869635" cy="769441"/>
          </a:xfrm>
          <a:prstGeom prst="rect">
            <a:avLst/>
          </a:prstGeom>
          <a:noFill/>
        </p:spPr>
        <p:txBody>
          <a:bodyPr wrap="square" rtlCol="0">
            <a:spAutoFit/>
          </a:bodyPr>
          <a:lstStyle/>
          <a:p>
            <a:r>
              <a:rPr lang="en-US" sz="4400" b="1" u="sng" dirty="0">
                <a:latin typeface="Arial Black" panose="020B0A04020102020204" pitchFamily="34" charset="0"/>
              </a:rPr>
              <a:t>BACK-END</a:t>
            </a:r>
            <a:endParaRPr lang="en-IN" sz="4400" b="1" u="sng" dirty="0">
              <a:latin typeface="Arial Black" panose="020B0A04020102020204" pitchFamily="34" charset="0"/>
            </a:endParaRPr>
          </a:p>
        </p:txBody>
      </p:sp>
      <p:sp>
        <p:nvSpPr>
          <p:cNvPr id="4" name="TextBox 3">
            <a:extLst>
              <a:ext uri="{FF2B5EF4-FFF2-40B4-BE49-F238E27FC236}">
                <a16:creationId xmlns:a16="http://schemas.microsoft.com/office/drawing/2014/main" id="{8B423590-F3D5-FC62-1915-14B6C3075B44}"/>
              </a:ext>
            </a:extLst>
          </p:cNvPr>
          <p:cNvSpPr txBox="1"/>
          <p:nvPr/>
        </p:nvSpPr>
        <p:spPr>
          <a:xfrm>
            <a:off x="649357" y="1133197"/>
            <a:ext cx="11131826" cy="5586145"/>
          </a:xfrm>
          <a:prstGeom prst="rect">
            <a:avLst/>
          </a:prstGeom>
          <a:noFill/>
        </p:spPr>
        <p:txBody>
          <a:bodyPr wrap="square" rtlCol="0">
            <a:spAutoFit/>
          </a:bodyPr>
          <a:lstStyle/>
          <a:p>
            <a:r>
              <a:rPr lang="en-IN" sz="1700" b="0" dirty="0">
                <a:solidFill>
                  <a:srgbClr val="569CD6"/>
                </a:solidFill>
                <a:effectLst/>
                <a:latin typeface="Arial" panose="020B0604020202020204" pitchFamily="34" charset="0"/>
                <a:cs typeface="Arial" panose="020B0604020202020204" pitchFamily="34" charset="0"/>
                <a:sym typeface="Wingdings" panose="05000000000000000000" pitchFamily="2" charset="2"/>
              </a:rPr>
              <a:t>----------------------------------------------Register-----------------------------------------------</a:t>
            </a:r>
            <a:endParaRPr lang="en-IN" sz="1700" b="0" dirty="0">
              <a:solidFill>
                <a:srgbClr val="569CD6"/>
              </a:solidFill>
              <a:effectLst/>
              <a:latin typeface="Arial" panose="020B0604020202020204" pitchFamily="34" charset="0"/>
              <a:cs typeface="Arial" panose="020B0604020202020204" pitchFamily="34" charset="0"/>
            </a:endParaRPr>
          </a:p>
          <a:p>
            <a:r>
              <a:rPr lang="en-IN" sz="1700" b="0" dirty="0">
                <a:solidFill>
                  <a:srgbClr val="569CD6"/>
                </a:solidFill>
                <a:effectLst/>
                <a:latin typeface="Arial" panose="020B0604020202020204" pitchFamily="34" charset="0"/>
                <a:cs typeface="Arial" panose="020B0604020202020204" pitchFamily="34" charset="0"/>
              </a:rPr>
              <a:t>&lt;?</a:t>
            </a:r>
            <a:r>
              <a:rPr lang="en-IN" sz="1700" b="0" dirty="0" err="1">
                <a:solidFill>
                  <a:srgbClr val="569CD6"/>
                </a:solidFill>
                <a:effectLst/>
                <a:latin typeface="Arial" panose="020B0604020202020204" pitchFamily="34" charset="0"/>
                <a:cs typeface="Arial" panose="020B0604020202020204" pitchFamily="34" charset="0"/>
              </a:rPr>
              <a:t>php</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err="1">
                <a:solidFill>
                  <a:srgbClr val="DCDCAA"/>
                </a:solidFill>
                <a:effectLst/>
                <a:latin typeface="Arial" panose="020B0604020202020204" pitchFamily="34" charset="0"/>
                <a:cs typeface="Arial" panose="020B0604020202020204" pitchFamily="34" charset="0"/>
              </a:rPr>
              <a:t>session_start</a:t>
            </a:r>
            <a:r>
              <a:rPr lang="en-IN" sz="1700" b="0" dirty="0">
                <a:solidFill>
                  <a:srgbClr val="D4D4D4"/>
                </a:solidFill>
                <a:effectLst/>
                <a:latin typeface="Arial" panose="020B0604020202020204" pitchFamily="34" charset="0"/>
                <a:cs typeface="Arial" panose="020B0604020202020204" pitchFamily="34" charset="0"/>
              </a:rPr>
              <a:t>();</a:t>
            </a:r>
          </a:p>
          <a:p>
            <a:r>
              <a:rPr lang="en-IN" sz="1700" b="0" dirty="0">
                <a:solidFill>
                  <a:srgbClr val="9CDCFE"/>
                </a:solidFill>
                <a:effectLst/>
                <a:latin typeface="Arial" panose="020B0604020202020204" pitchFamily="34" charset="0"/>
                <a:cs typeface="Arial" panose="020B0604020202020204" pitchFamily="34" charset="0"/>
              </a:rPr>
              <a:t>$con</a:t>
            </a:r>
            <a:r>
              <a:rPr lang="en-IN" sz="1700" b="0" dirty="0">
                <a:solidFill>
                  <a:srgbClr val="D4D4D4"/>
                </a:solidFill>
                <a:effectLst/>
                <a:latin typeface="Arial" panose="020B0604020202020204" pitchFamily="34" charset="0"/>
                <a:cs typeface="Arial" panose="020B0604020202020204" pitchFamily="34" charset="0"/>
              </a:rPr>
              <a:t> = </a:t>
            </a:r>
            <a:r>
              <a:rPr lang="en-IN" sz="1700" b="0" dirty="0" err="1">
                <a:solidFill>
                  <a:srgbClr val="DCDCAA"/>
                </a:solidFill>
                <a:effectLst/>
                <a:latin typeface="Arial" panose="020B0604020202020204" pitchFamily="34" charset="0"/>
                <a:cs typeface="Arial" panose="020B0604020202020204" pitchFamily="34" charset="0"/>
              </a:rPr>
              <a:t>mysqli_connect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localhost'</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'root</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a:t>
            </a:r>
          </a:p>
          <a:p>
            <a:r>
              <a:rPr lang="en-IN" sz="1700" b="0" dirty="0" err="1">
                <a:solidFill>
                  <a:srgbClr val="DCDCAA"/>
                </a:solidFill>
                <a:effectLst/>
                <a:latin typeface="Arial" panose="020B0604020202020204" pitchFamily="34" charset="0"/>
                <a:cs typeface="Arial" panose="020B0604020202020204" pitchFamily="34" charset="0"/>
              </a:rPr>
              <a:t>mysqli_select_db</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$con</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techquiz</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a:t>
            </a:r>
          </a:p>
          <a:p>
            <a:r>
              <a:rPr lang="en-IN" sz="1700" b="0" dirty="0">
                <a:solidFill>
                  <a:srgbClr val="9CDCFE"/>
                </a:solidFill>
                <a:effectLst/>
                <a:latin typeface="Arial" panose="020B0604020202020204" pitchFamily="34" charset="0"/>
                <a:cs typeface="Arial" panose="020B0604020202020204" pitchFamily="34" charset="0"/>
              </a:rPr>
              <a:t>$name</a:t>
            </a:r>
            <a:r>
              <a:rPr lang="en-IN" sz="1700" b="0" dirty="0">
                <a:solidFill>
                  <a:srgbClr val="D4D4D4"/>
                </a:solidFill>
                <a:effectLst/>
                <a:latin typeface="Arial" panose="020B0604020202020204" pitchFamily="34" charset="0"/>
                <a:cs typeface="Arial" panose="020B0604020202020204" pitchFamily="34" charset="0"/>
              </a:rPr>
              <a:t> = </a:t>
            </a:r>
            <a:r>
              <a:rPr lang="en-IN" sz="1700" b="0" dirty="0">
                <a:solidFill>
                  <a:srgbClr val="9CDCFE"/>
                </a:solidFill>
                <a:effectLst/>
                <a:latin typeface="Arial" panose="020B0604020202020204" pitchFamily="34" charset="0"/>
                <a:cs typeface="Arial" panose="020B0604020202020204" pitchFamily="34" charset="0"/>
              </a:rPr>
              <a:t>$_POST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'username'</a:t>
            </a:r>
            <a:r>
              <a:rPr lang="en-IN" sz="1700" b="0" dirty="0">
                <a:solidFill>
                  <a:srgbClr val="D4D4D4"/>
                </a:solidFill>
                <a:effectLst/>
                <a:latin typeface="Arial" panose="020B0604020202020204" pitchFamily="34" charset="0"/>
                <a:cs typeface="Arial" panose="020B0604020202020204" pitchFamily="34" charset="0"/>
              </a:rPr>
              <a:t>];</a:t>
            </a:r>
          </a:p>
          <a:p>
            <a:r>
              <a:rPr lang="en-IN" sz="1700" b="0" dirty="0">
                <a:solidFill>
                  <a:srgbClr val="9CDCFE"/>
                </a:solidFill>
                <a:effectLst/>
                <a:latin typeface="Arial" panose="020B0604020202020204" pitchFamily="34" charset="0"/>
                <a:cs typeface="Arial" panose="020B0604020202020204" pitchFamily="34" charset="0"/>
              </a:rPr>
              <a:t>$pass</a:t>
            </a:r>
            <a:r>
              <a:rPr lang="en-IN" sz="1700" b="0" dirty="0">
                <a:solidFill>
                  <a:srgbClr val="D4D4D4"/>
                </a:solidFill>
                <a:effectLst/>
                <a:latin typeface="Arial" panose="020B0604020202020204" pitchFamily="34" charset="0"/>
                <a:cs typeface="Arial" panose="020B0604020202020204" pitchFamily="34" charset="0"/>
              </a:rPr>
              <a:t> = </a:t>
            </a:r>
            <a:r>
              <a:rPr lang="en-IN" sz="1700" b="0" dirty="0">
                <a:solidFill>
                  <a:srgbClr val="9CDCFE"/>
                </a:solidFill>
                <a:effectLst/>
                <a:latin typeface="Arial" panose="020B0604020202020204" pitchFamily="34" charset="0"/>
                <a:cs typeface="Arial" panose="020B0604020202020204" pitchFamily="34" charset="0"/>
              </a:rPr>
              <a:t>$_POST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a:t>
            </a:r>
            <a:r>
              <a:rPr lang="en-IN" sz="1700" b="0" dirty="0">
                <a:solidFill>
                  <a:srgbClr val="D4D4D4"/>
                </a:solidFill>
                <a:effectLst/>
                <a:latin typeface="Arial" panose="020B0604020202020204" pitchFamily="34" charset="0"/>
                <a:cs typeface="Arial" panose="020B0604020202020204" pitchFamily="34" charset="0"/>
              </a:rPr>
              <a:t>];</a:t>
            </a:r>
          </a:p>
          <a:p>
            <a:r>
              <a:rPr lang="en-IN" sz="1700" b="0" dirty="0">
                <a:solidFill>
                  <a:srgbClr val="9CDCFE"/>
                </a:solidFill>
                <a:effectLst/>
                <a:latin typeface="Arial" panose="020B0604020202020204" pitchFamily="34" charset="0"/>
                <a:cs typeface="Arial" panose="020B0604020202020204" pitchFamily="34" charset="0"/>
              </a:rPr>
              <a:t>$pass2</a:t>
            </a:r>
            <a:r>
              <a:rPr lang="en-IN" sz="1700" b="0" dirty="0">
                <a:solidFill>
                  <a:srgbClr val="D4D4D4"/>
                </a:solidFill>
                <a:effectLst/>
                <a:latin typeface="Arial" panose="020B0604020202020204" pitchFamily="34" charset="0"/>
                <a:cs typeface="Arial" panose="020B0604020202020204" pitchFamily="34" charset="0"/>
              </a:rPr>
              <a:t> = </a:t>
            </a:r>
            <a:r>
              <a:rPr lang="en-IN" sz="1700" b="0" dirty="0">
                <a:solidFill>
                  <a:srgbClr val="9CDCFE"/>
                </a:solidFill>
                <a:effectLst/>
                <a:latin typeface="Arial" panose="020B0604020202020204" pitchFamily="34" charset="0"/>
                <a:cs typeface="Arial" panose="020B0604020202020204" pitchFamily="34" charset="0"/>
              </a:rPr>
              <a:t>$_POST</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CE9178"/>
                </a:solidFill>
                <a:effectLst/>
                <a:latin typeface="Arial" panose="020B0604020202020204" pitchFamily="34" charset="0"/>
                <a:cs typeface="Arial" panose="020B0604020202020204" pitchFamily="34" charset="0"/>
              </a:rPr>
              <a:t>'password2'</a:t>
            </a:r>
            <a:r>
              <a:rPr lang="en-IN" sz="1700" b="0" dirty="0">
                <a:solidFill>
                  <a:srgbClr val="D4D4D4"/>
                </a:solidFill>
                <a:effectLst/>
                <a:latin typeface="Arial" panose="020B0604020202020204" pitchFamily="34" charset="0"/>
                <a:cs typeface="Arial" panose="020B0604020202020204" pitchFamily="34" charset="0"/>
              </a:rPr>
              <a:t>];</a:t>
            </a:r>
          </a:p>
          <a:p>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9CDCFE"/>
                </a:solidFill>
                <a:effectLst/>
                <a:latin typeface="Arial" panose="020B0604020202020204" pitchFamily="34" charset="0"/>
                <a:cs typeface="Arial" panose="020B0604020202020204" pitchFamily="34" charset="0"/>
              </a:rPr>
              <a:t>$q</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E9178"/>
                </a:solidFill>
                <a:effectLst/>
                <a:latin typeface="Arial" panose="020B0604020202020204" pitchFamily="34" charset="0"/>
                <a:cs typeface="Arial" panose="020B0604020202020204" pitchFamily="34" charset="0"/>
              </a:rPr>
              <a:t>" select * from register where username = '</a:t>
            </a:r>
            <a:r>
              <a:rPr lang="en-IN" sz="1700" b="0" dirty="0">
                <a:solidFill>
                  <a:srgbClr val="9CDCFE"/>
                </a:solidFill>
                <a:effectLst/>
                <a:latin typeface="Arial" panose="020B0604020202020204" pitchFamily="34" charset="0"/>
                <a:cs typeface="Arial" panose="020B0604020202020204" pitchFamily="34" charset="0"/>
              </a:rPr>
              <a:t>$name</a:t>
            </a:r>
            <a:r>
              <a:rPr lang="en-IN" sz="1700" b="0" dirty="0">
                <a:solidFill>
                  <a:srgbClr val="CE9178"/>
                </a:solidFill>
                <a:effectLst/>
                <a:latin typeface="Arial" panose="020B0604020202020204" pitchFamily="34" charset="0"/>
                <a:cs typeface="Arial" panose="020B0604020202020204" pitchFamily="34" charset="0"/>
              </a:rPr>
              <a:t>' &amp;&amp; password = '</a:t>
            </a:r>
            <a:r>
              <a:rPr lang="en-IN" sz="1700" b="0" dirty="0">
                <a:solidFill>
                  <a:srgbClr val="9CDCFE"/>
                </a:solidFill>
                <a:effectLst/>
                <a:latin typeface="Arial" panose="020B0604020202020204" pitchFamily="34" charset="0"/>
                <a:cs typeface="Arial" panose="020B0604020202020204" pitchFamily="34" charset="0"/>
              </a:rPr>
              <a:t>$pass</a:t>
            </a:r>
            <a:r>
              <a:rPr lang="en-IN" sz="1700" b="0" dirty="0">
                <a:solidFill>
                  <a:srgbClr val="CE9178"/>
                </a:solidFill>
                <a:effectLst/>
                <a:latin typeface="Arial" panose="020B0604020202020204" pitchFamily="34" charset="0"/>
                <a:cs typeface="Arial" panose="020B0604020202020204" pitchFamily="34" charset="0"/>
              </a:rPr>
              <a:t>'"</a:t>
            </a:r>
            <a:r>
              <a:rPr lang="en-IN" sz="1700" b="0" dirty="0">
                <a:solidFill>
                  <a:srgbClr val="D4D4D4"/>
                </a:solidFill>
                <a:effectLst/>
                <a:latin typeface="Arial" panose="020B0604020202020204" pitchFamily="34" charset="0"/>
                <a:cs typeface="Arial" panose="020B0604020202020204" pitchFamily="34" charset="0"/>
              </a:rPr>
              <a:t>;</a:t>
            </a:r>
          </a:p>
          <a:p>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9CDCFE"/>
                </a:solidFill>
                <a:effectLst/>
                <a:latin typeface="Arial" panose="020B0604020202020204" pitchFamily="34" charset="0"/>
                <a:cs typeface="Arial" panose="020B0604020202020204" pitchFamily="34" charset="0"/>
              </a:rPr>
              <a:t>$result</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DCDCAA"/>
                </a:solidFill>
                <a:effectLst/>
                <a:latin typeface="Arial" panose="020B0604020202020204" pitchFamily="34" charset="0"/>
                <a:cs typeface="Arial" panose="020B0604020202020204" pitchFamily="34" charset="0"/>
              </a:rPr>
              <a:t>mysqli_query</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con</a:t>
            </a:r>
            <a:r>
              <a:rPr lang="en-IN" sz="1700" b="0" dirty="0" err="1">
                <a:solidFill>
                  <a:srgbClr val="D4D4D4"/>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$q</a:t>
            </a:r>
            <a:r>
              <a:rPr lang="en-IN" sz="1700" b="0" dirty="0">
                <a:solidFill>
                  <a:srgbClr val="D4D4D4"/>
                </a:solidFill>
                <a:effectLst/>
                <a:latin typeface="Arial" panose="020B0604020202020204" pitchFamily="34" charset="0"/>
                <a:cs typeface="Arial" panose="020B0604020202020204" pitchFamily="34" charset="0"/>
              </a:rPr>
              <a:t>);</a:t>
            </a:r>
          </a:p>
          <a:p>
            <a:br>
              <a:rPr lang="en-IN" sz="1700" b="0" dirty="0">
                <a:solidFill>
                  <a:srgbClr val="D4D4D4"/>
                </a:solidFill>
                <a:effectLst/>
                <a:latin typeface="Arial" panose="020B0604020202020204" pitchFamily="34" charset="0"/>
                <a:cs typeface="Arial" panose="020B0604020202020204" pitchFamily="34" charset="0"/>
              </a:rPr>
            </a:br>
            <a:r>
              <a:rPr lang="en-IN" sz="1700" b="0" dirty="0">
                <a:solidFill>
                  <a:srgbClr val="9CDCFE"/>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num</a:t>
            </a:r>
            <a:r>
              <a:rPr lang="en-IN" sz="1700" b="0" dirty="0">
                <a:solidFill>
                  <a:srgbClr val="D4D4D4"/>
                </a:solidFill>
                <a:effectLst/>
                <a:latin typeface="Arial" panose="020B0604020202020204" pitchFamily="34" charset="0"/>
                <a:cs typeface="Arial" panose="020B0604020202020204" pitchFamily="34" charset="0"/>
              </a:rPr>
              <a:t> =</a:t>
            </a:r>
            <a:r>
              <a:rPr lang="en-IN" sz="1700" b="0" dirty="0" err="1">
                <a:solidFill>
                  <a:srgbClr val="DCDCAA"/>
                </a:solidFill>
                <a:effectLst/>
                <a:latin typeface="Arial" panose="020B0604020202020204" pitchFamily="34" charset="0"/>
                <a:cs typeface="Arial" panose="020B0604020202020204" pitchFamily="34" charset="0"/>
              </a:rPr>
              <a:t>mysqli_num_rows</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$result</a:t>
            </a:r>
            <a:r>
              <a:rPr lang="en-IN" sz="1700" b="0" dirty="0">
                <a:solidFill>
                  <a:srgbClr val="D4D4D4"/>
                </a:solidFill>
                <a:effectLst/>
                <a:latin typeface="Arial" panose="020B0604020202020204" pitchFamily="34" charset="0"/>
                <a:cs typeface="Arial" panose="020B0604020202020204" pitchFamily="34" charset="0"/>
              </a:rPr>
              <a:t>);</a:t>
            </a:r>
          </a:p>
          <a:p>
            <a:r>
              <a:rPr lang="en-IN" sz="1700" b="0" dirty="0">
                <a:solidFill>
                  <a:srgbClr val="C586C0"/>
                </a:solidFill>
                <a:effectLst/>
                <a:latin typeface="Arial" panose="020B0604020202020204" pitchFamily="34" charset="0"/>
                <a:cs typeface="Arial" panose="020B0604020202020204" pitchFamily="34" charset="0"/>
              </a:rPr>
              <a:t>if</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9CDCFE"/>
                </a:solidFill>
                <a:effectLst/>
                <a:latin typeface="Arial" panose="020B0604020202020204" pitchFamily="34" charset="0"/>
                <a:cs typeface="Arial" panose="020B0604020202020204" pitchFamily="34" charset="0"/>
              </a:rPr>
              <a:t>$</a:t>
            </a:r>
            <a:r>
              <a:rPr lang="en-IN" sz="1700" b="0" dirty="0" err="1">
                <a:solidFill>
                  <a:srgbClr val="9CDCFE"/>
                </a:solidFill>
                <a:effectLst/>
                <a:latin typeface="Arial" panose="020B0604020202020204" pitchFamily="34" charset="0"/>
                <a:cs typeface="Arial" panose="020B0604020202020204" pitchFamily="34" charset="0"/>
              </a:rPr>
              <a:t>num</a:t>
            </a:r>
            <a:r>
              <a:rPr lang="en-IN" sz="1700" b="0" dirty="0">
                <a:solidFill>
                  <a:srgbClr val="D4D4D4"/>
                </a:solidFill>
                <a:effectLst/>
                <a:latin typeface="Arial" panose="020B0604020202020204" pitchFamily="34" charset="0"/>
                <a:cs typeface="Arial" panose="020B0604020202020204" pitchFamily="34" charset="0"/>
              </a:rPr>
              <a:t>==</a:t>
            </a:r>
            <a:r>
              <a:rPr lang="en-IN" sz="1700" b="0" dirty="0">
                <a:solidFill>
                  <a:srgbClr val="B5CEA8"/>
                </a:solidFill>
                <a:effectLst/>
                <a:latin typeface="Arial" panose="020B0604020202020204" pitchFamily="34" charset="0"/>
                <a:cs typeface="Arial" panose="020B0604020202020204" pitchFamily="34" charset="0"/>
              </a:rPr>
              <a:t>1</a:t>
            </a:r>
            <a:r>
              <a:rPr lang="en-IN" sz="1700" b="0" dirty="0">
                <a:solidFill>
                  <a:srgbClr val="D4D4D4"/>
                </a:solidFill>
                <a:effectLst/>
                <a:latin typeface="Arial" panose="020B0604020202020204" pitchFamily="34" charset="0"/>
                <a:cs typeface="Arial" panose="020B0604020202020204" pitchFamily="34" charset="0"/>
              </a:rPr>
              <a:t>)</a:t>
            </a:r>
          </a:p>
          <a:p>
            <a:r>
              <a:rPr lang="en-IN" sz="1700" b="0" dirty="0">
                <a:solidFill>
                  <a:srgbClr val="D4D4D4"/>
                </a:solidFill>
                <a:effectLst/>
                <a:latin typeface="Arial" panose="020B0604020202020204" pitchFamily="34" charset="0"/>
                <a:cs typeface="Arial" panose="020B0604020202020204" pitchFamily="34" charset="0"/>
              </a:rPr>
              <a:t>{</a:t>
            </a:r>
          </a:p>
          <a:p>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DCDCAA"/>
                </a:solidFill>
                <a:effectLst/>
                <a:latin typeface="Arial" panose="020B0604020202020204" pitchFamily="34" charset="0"/>
                <a:cs typeface="Arial" panose="020B0604020202020204" pitchFamily="34" charset="0"/>
              </a:rPr>
              <a:t>echo</a:t>
            </a:r>
            <a:r>
              <a:rPr lang="en-IN" sz="1700" b="0" dirty="0">
                <a:solidFill>
                  <a:srgbClr val="D4D4D4"/>
                </a:solidFill>
                <a:effectLst/>
                <a:latin typeface="Arial" panose="020B0604020202020204" pitchFamily="34" charset="0"/>
                <a:cs typeface="Arial" panose="020B0604020202020204" pitchFamily="34" charset="0"/>
              </a:rPr>
              <a:t> (</a:t>
            </a:r>
            <a:r>
              <a:rPr lang="en-IN" sz="1700" b="0" dirty="0">
                <a:solidFill>
                  <a:srgbClr val="CE9178"/>
                </a:solidFill>
                <a:effectLst/>
                <a:latin typeface="Arial" panose="020B0604020202020204" pitchFamily="34" charset="0"/>
                <a:cs typeface="Arial" panose="020B0604020202020204" pitchFamily="34" charset="0"/>
              </a:rPr>
              <a:t>"&lt;script LANGUAGE='JavaScript'&gt;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CE9178"/>
                </a:solidFill>
                <a:effectLst/>
                <a:latin typeface="Arial" panose="020B0604020202020204" pitchFamily="34" charset="0"/>
                <a:cs typeface="Arial" panose="020B0604020202020204" pitchFamily="34" charset="0"/>
              </a:rPr>
              <a:t>    </a:t>
            </a:r>
            <a:r>
              <a:rPr lang="en-IN" sz="1700" b="0" dirty="0" err="1">
                <a:solidFill>
                  <a:srgbClr val="CE9178"/>
                </a:solidFill>
                <a:effectLst/>
                <a:latin typeface="Arial" panose="020B0604020202020204" pitchFamily="34" charset="0"/>
                <a:cs typeface="Arial" panose="020B0604020202020204" pitchFamily="34" charset="0"/>
              </a:rPr>
              <a:t>window.alert</a:t>
            </a:r>
            <a:r>
              <a:rPr lang="en-IN" sz="1700" b="0" dirty="0">
                <a:solidFill>
                  <a:srgbClr val="CE9178"/>
                </a:solidFill>
                <a:effectLst/>
                <a:latin typeface="Arial" panose="020B0604020202020204" pitchFamily="34" charset="0"/>
                <a:cs typeface="Arial" panose="020B0604020202020204" pitchFamily="34" charset="0"/>
              </a:rPr>
              <a:t>('Duplicate Data');</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CE9178"/>
                </a:solidFill>
                <a:effectLst/>
                <a:latin typeface="Arial" panose="020B0604020202020204" pitchFamily="34" charset="0"/>
                <a:cs typeface="Arial" panose="020B0604020202020204" pitchFamily="34" charset="0"/>
              </a:rPr>
              <a:t>    </a:t>
            </a:r>
            <a:r>
              <a:rPr lang="en-IN" sz="1700" b="0" dirty="0" err="1">
                <a:solidFill>
                  <a:srgbClr val="CE9178"/>
                </a:solidFill>
                <a:effectLst/>
                <a:latin typeface="Arial" panose="020B0604020202020204" pitchFamily="34" charset="0"/>
                <a:cs typeface="Arial" panose="020B0604020202020204" pitchFamily="34" charset="0"/>
              </a:rPr>
              <a:t>window.location.href</a:t>
            </a:r>
            <a:r>
              <a:rPr lang="en-IN" sz="1700" b="0" dirty="0">
                <a:solidFill>
                  <a:srgbClr val="CE9178"/>
                </a:solidFill>
                <a:effectLst/>
                <a:latin typeface="Arial" panose="020B0604020202020204" pitchFamily="34" charset="0"/>
                <a:cs typeface="Arial" panose="020B0604020202020204" pitchFamily="34" charset="0"/>
              </a:rPr>
              <a:t>='</a:t>
            </a:r>
            <a:r>
              <a:rPr lang="en-IN" sz="1700" b="0" dirty="0" err="1">
                <a:solidFill>
                  <a:srgbClr val="CE9178"/>
                </a:solidFill>
                <a:effectLst/>
                <a:latin typeface="Arial" panose="020B0604020202020204" pitchFamily="34" charset="0"/>
                <a:cs typeface="Arial" panose="020B0604020202020204" pitchFamily="34" charset="0"/>
              </a:rPr>
              <a:t>index.php</a:t>
            </a:r>
            <a:r>
              <a:rPr lang="en-IN" sz="1700" b="0" dirty="0">
                <a:solidFill>
                  <a:srgbClr val="CE9178"/>
                </a:solidFill>
                <a:effectLst/>
                <a:latin typeface="Arial" panose="020B0604020202020204" pitchFamily="34" charset="0"/>
                <a:cs typeface="Arial" panose="020B0604020202020204" pitchFamily="34" charset="0"/>
              </a:rPr>
              <a:t>';</a:t>
            </a:r>
            <a:endParaRPr lang="en-IN" sz="1700" b="0" dirty="0">
              <a:solidFill>
                <a:srgbClr val="D4D4D4"/>
              </a:solidFill>
              <a:effectLst/>
              <a:latin typeface="Arial" panose="020B0604020202020204" pitchFamily="34" charset="0"/>
              <a:cs typeface="Arial" panose="020B0604020202020204" pitchFamily="34" charset="0"/>
            </a:endParaRPr>
          </a:p>
          <a:p>
            <a:r>
              <a:rPr lang="en-IN" sz="1700" b="0" dirty="0">
                <a:solidFill>
                  <a:srgbClr val="CE9178"/>
                </a:solidFill>
                <a:effectLst/>
                <a:latin typeface="Arial" panose="020B0604020202020204" pitchFamily="34" charset="0"/>
                <a:cs typeface="Arial" panose="020B0604020202020204" pitchFamily="34" charset="0"/>
              </a:rPr>
              <a:t>    &lt;/script&gt;"</a:t>
            </a:r>
            <a:r>
              <a:rPr lang="en-IN" sz="1700" b="0" dirty="0">
                <a:solidFill>
                  <a:srgbClr val="D4D4D4"/>
                </a:solidFill>
                <a:effectLst/>
                <a:latin typeface="Arial" panose="020B0604020202020204" pitchFamily="34" charset="0"/>
                <a:cs typeface="Arial" panose="020B0604020202020204" pitchFamily="34" charset="0"/>
              </a:rPr>
              <a:t>);</a:t>
            </a:r>
          </a:p>
          <a:p>
            <a:r>
              <a:rPr lang="en-IN" sz="1700" b="0" dirty="0">
                <a:solidFill>
                  <a:srgbClr val="D4D4D4"/>
                </a:solidFill>
                <a:effectLst/>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42019220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901A24C-908D-0BCC-B826-BD16D69A217B}"/>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b="0" dirty="0">
                <a:solidFill>
                  <a:srgbClr val="C586C0"/>
                </a:solidFill>
                <a:effectLst/>
                <a:latin typeface="Arial" panose="020B0604020202020204" pitchFamily="34" charset="0"/>
                <a:cs typeface="Arial" panose="020B0604020202020204" pitchFamily="34" charset="0"/>
              </a:rPr>
              <a:t>else</a:t>
            </a:r>
            <a:endParaRPr lang="en-IN" b="0" dirty="0">
              <a:solidFill>
                <a:srgbClr val="D4D4D4"/>
              </a:solidFill>
              <a:effectLst/>
              <a:latin typeface="Arial" panose="020B0604020202020204" pitchFamily="34" charset="0"/>
              <a:cs typeface="Arial" panose="020B0604020202020204" pitchFamily="34" charset="0"/>
            </a:endParaRPr>
          </a:p>
          <a:p>
            <a:pPr lvl="1"/>
            <a:r>
              <a:rPr lang="en-IN" b="0" dirty="0">
                <a:solidFill>
                  <a:srgbClr val="D4D4D4"/>
                </a:solidFill>
                <a:effectLst/>
                <a:latin typeface="Arial" panose="020B0604020202020204" pitchFamily="34" charset="0"/>
                <a:cs typeface="Arial" panose="020B0604020202020204" pitchFamily="34" charset="0"/>
              </a:rPr>
              <a:t>{</a:t>
            </a:r>
          </a:p>
          <a:p>
            <a:pPr lvl="1"/>
            <a:r>
              <a:rPr lang="en-IN" b="0" dirty="0">
                <a:solidFill>
                  <a:srgbClr val="D4D4D4"/>
                </a:solidFill>
                <a:effectLst/>
                <a:latin typeface="Arial" panose="020B0604020202020204" pitchFamily="34" charset="0"/>
                <a:cs typeface="Arial" panose="020B0604020202020204" pitchFamily="34" charset="0"/>
              </a:rPr>
              <a:t>    </a:t>
            </a:r>
            <a:r>
              <a:rPr lang="en-IN" b="0" dirty="0">
                <a:solidFill>
                  <a:srgbClr val="9CDCFE"/>
                </a:solidFill>
                <a:effectLst/>
                <a:latin typeface="Arial" panose="020B0604020202020204" pitchFamily="34" charset="0"/>
                <a:cs typeface="Arial" panose="020B0604020202020204" pitchFamily="34" charset="0"/>
              </a:rPr>
              <a:t>$</a:t>
            </a:r>
            <a:r>
              <a:rPr lang="en-IN" b="0" dirty="0" err="1">
                <a:solidFill>
                  <a:srgbClr val="9CDCFE"/>
                </a:solidFill>
                <a:effectLst/>
                <a:latin typeface="Arial" panose="020B0604020202020204" pitchFamily="34" charset="0"/>
                <a:cs typeface="Arial" panose="020B0604020202020204" pitchFamily="34" charset="0"/>
              </a:rPr>
              <a:t>qy</a:t>
            </a:r>
            <a:r>
              <a:rPr lang="en-IN" b="0" dirty="0">
                <a:solidFill>
                  <a:srgbClr val="D4D4D4"/>
                </a:solidFill>
                <a:effectLst/>
                <a:latin typeface="Arial" panose="020B0604020202020204" pitchFamily="34" charset="0"/>
                <a:cs typeface="Arial" panose="020B0604020202020204" pitchFamily="34" charset="0"/>
              </a:rPr>
              <a:t>=</a:t>
            </a:r>
            <a:r>
              <a:rPr lang="en-IN" b="0" dirty="0">
                <a:solidFill>
                  <a:srgbClr val="CE9178"/>
                </a:solidFill>
                <a:effectLst/>
                <a:latin typeface="Arial" panose="020B0604020202020204" pitchFamily="34" charset="0"/>
                <a:cs typeface="Arial" panose="020B0604020202020204" pitchFamily="34" charset="0"/>
              </a:rPr>
              <a:t>"insert into register(username ,password ,password2) values('</a:t>
            </a:r>
            <a:r>
              <a:rPr lang="en-IN" b="0" dirty="0">
                <a:solidFill>
                  <a:srgbClr val="9CDCFE"/>
                </a:solidFill>
                <a:effectLst/>
                <a:latin typeface="Arial" panose="020B0604020202020204" pitchFamily="34" charset="0"/>
                <a:cs typeface="Arial" panose="020B0604020202020204" pitchFamily="34" charset="0"/>
              </a:rPr>
              <a:t>$name</a:t>
            </a:r>
            <a:r>
              <a:rPr lang="en-IN" b="0" dirty="0">
                <a:solidFill>
                  <a:srgbClr val="CE9178"/>
                </a:solidFill>
                <a:effectLst/>
                <a:latin typeface="Arial" panose="020B0604020202020204" pitchFamily="34" charset="0"/>
                <a:cs typeface="Arial" panose="020B0604020202020204" pitchFamily="34" charset="0"/>
              </a:rPr>
              <a:t>','</a:t>
            </a:r>
            <a:r>
              <a:rPr lang="en-IN" b="0" dirty="0">
                <a:solidFill>
                  <a:srgbClr val="9CDCFE"/>
                </a:solidFill>
                <a:effectLst/>
                <a:latin typeface="Arial" panose="020B0604020202020204" pitchFamily="34" charset="0"/>
                <a:cs typeface="Arial" panose="020B0604020202020204" pitchFamily="34" charset="0"/>
              </a:rPr>
              <a:t>$pass</a:t>
            </a:r>
            <a:r>
              <a:rPr lang="en-IN" b="0" dirty="0">
                <a:solidFill>
                  <a:srgbClr val="CE9178"/>
                </a:solidFill>
                <a:effectLst/>
                <a:latin typeface="Arial" panose="020B0604020202020204" pitchFamily="34" charset="0"/>
                <a:cs typeface="Arial" panose="020B0604020202020204" pitchFamily="34" charset="0"/>
              </a:rPr>
              <a:t>','</a:t>
            </a:r>
            <a:r>
              <a:rPr lang="en-IN" b="0" dirty="0">
                <a:solidFill>
                  <a:srgbClr val="9CDCFE"/>
                </a:solidFill>
                <a:effectLst/>
                <a:latin typeface="Arial" panose="020B0604020202020204" pitchFamily="34" charset="0"/>
                <a:cs typeface="Arial" panose="020B0604020202020204" pitchFamily="34" charset="0"/>
              </a:rPr>
              <a:t>$pass2</a:t>
            </a:r>
            <a:r>
              <a:rPr lang="en-IN" b="0" dirty="0">
                <a:solidFill>
                  <a:srgbClr val="CE9178"/>
                </a:solidFill>
                <a:effectLst/>
                <a:latin typeface="Arial" panose="020B0604020202020204" pitchFamily="34" charset="0"/>
                <a:cs typeface="Arial" panose="020B0604020202020204" pitchFamily="34" charset="0"/>
              </a:rPr>
              <a:t>')"</a:t>
            </a:r>
            <a:r>
              <a:rPr lang="en-IN" b="0" dirty="0">
                <a:solidFill>
                  <a:srgbClr val="D4D4D4"/>
                </a:solidFill>
                <a:effectLst/>
                <a:latin typeface="Arial" panose="020B0604020202020204" pitchFamily="34" charset="0"/>
                <a:cs typeface="Arial" panose="020B0604020202020204" pitchFamily="34" charset="0"/>
              </a:rPr>
              <a:t>;</a:t>
            </a:r>
          </a:p>
          <a:p>
            <a:pPr lvl="1"/>
            <a:r>
              <a:rPr lang="en-IN" b="0" dirty="0">
                <a:solidFill>
                  <a:srgbClr val="D4D4D4"/>
                </a:solidFill>
                <a:effectLst/>
                <a:latin typeface="Arial" panose="020B0604020202020204" pitchFamily="34" charset="0"/>
                <a:cs typeface="Arial" panose="020B0604020202020204" pitchFamily="34" charset="0"/>
              </a:rPr>
              <a:t>    </a:t>
            </a:r>
            <a:r>
              <a:rPr lang="en-IN" b="0" dirty="0" err="1">
                <a:solidFill>
                  <a:srgbClr val="DCDCAA"/>
                </a:solidFill>
                <a:effectLst/>
                <a:latin typeface="Arial" panose="020B0604020202020204" pitchFamily="34" charset="0"/>
                <a:cs typeface="Arial" panose="020B0604020202020204" pitchFamily="34" charset="0"/>
              </a:rPr>
              <a:t>mysqli_query</a:t>
            </a:r>
            <a:r>
              <a:rPr lang="en-IN" b="0" dirty="0">
                <a:solidFill>
                  <a:srgbClr val="D4D4D4"/>
                </a:solidFill>
                <a:effectLst/>
                <a:latin typeface="Arial" panose="020B0604020202020204" pitchFamily="34" charset="0"/>
                <a:cs typeface="Arial" panose="020B0604020202020204" pitchFamily="34" charset="0"/>
              </a:rPr>
              <a:t>(</a:t>
            </a:r>
            <a:r>
              <a:rPr lang="en-IN" b="0" dirty="0">
                <a:solidFill>
                  <a:srgbClr val="9CDCFE"/>
                </a:solidFill>
                <a:effectLst/>
                <a:latin typeface="Arial" panose="020B0604020202020204" pitchFamily="34" charset="0"/>
                <a:cs typeface="Arial" panose="020B0604020202020204" pitchFamily="34" charset="0"/>
              </a:rPr>
              <a:t>$con</a:t>
            </a:r>
            <a:r>
              <a:rPr lang="en-IN" b="0" dirty="0">
                <a:solidFill>
                  <a:srgbClr val="D4D4D4"/>
                </a:solidFill>
                <a:effectLst/>
                <a:latin typeface="Arial" panose="020B0604020202020204" pitchFamily="34" charset="0"/>
                <a:cs typeface="Arial" panose="020B0604020202020204" pitchFamily="34" charset="0"/>
              </a:rPr>
              <a:t>,</a:t>
            </a:r>
            <a:r>
              <a:rPr lang="en-IN" b="0" dirty="0">
                <a:solidFill>
                  <a:srgbClr val="9CDCFE"/>
                </a:solidFill>
                <a:effectLst/>
                <a:latin typeface="Arial" panose="020B0604020202020204" pitchFamily="34" charset="0"/>
                <a:cs typeface="Arial" panose="020B0604020202020204" pitchFamily="34" charset="0"/>
              </a:rPr>
              <a:t>$</a:t>
            </a:r>
            <a:r>
              <a:rPr lang="en-IN" b="0" dirty="0" err="1">
                <a:solidFill>
                  <a:srgbClr val="9CDCFE"/>
                </a:solidFill>
                <a:effectLst/>
                <a:latin typeface="Arial" panose="020B0604020202020204" pitchFamily="34" charset="0"/>
                <a:cs typeface="Arial" panose="020B0604020202020204" pitchFamily="34" charset="0"/>
              </a:rPr>
              <a:t>qy</a:t>
            </a:r>
            <a:r>
              <a:rPr lang="en-IN" b="0" dirty="0">
                <a:solidFill>
                  <a:srgbClr val="D4D4D4"/>
                </a:solidFill>
                <a:effectLst/>
                <a:latin typeface="Arial" panose="020B0604020202020204" pitchFamily="34" charset="0"/>
                <a:cs typeface="Arial" panose="020B0604020202020204" pitchFamily="34" charset="0"/>
              </a:rPr>
              <a:t>);</a:t>
            </a:r>
          </a:p>
          <a:p>
            <a:pPr lvl="1"/>
            <a:r>
              <a:rPr lang="en-IN" b="0" dirty="0">
                <a:solidFill>
                  <a:srgbClr val="D4D4D4"/>
                </a:solidFill>
                <a:effectLst/>
                <a:latin typeface="Arial" panose="020B0604020202020204" pitchFamily="34" charset="0"/>
                <a:cs typeface="Arial" panose="020B0604020202020204" pitchFamily="34" charset="0"/>
              </a:rPr>
              <a:t>    </a:t>
            </a:r>
            <a:r>
              <a:rPr lang="en-IN" b="0" dirty="0">
                <a:solidFill>
                  <a:srgbClr val="DCDCAA"/>
                </a:solidFill>
                <a:effectLst/>
                <a:latin typeface="Arial" panose="020B0604020202020204" pitchFamily="34" charset="0"/>
                <a:cs typeface="Arial" panose="020B0604020202020204" pitchFamily="34" charset="0"/>
              </a:rPr>
              <a:t>header</a:t>
            </a:r>
            <a:r>
              <a:rPr lang="en-IN" b="0" dirty="0">
                <a:solidFill>
                  <a:srgbClr val="D4D4D4"/>
                </a:solidFill>
                <a:effectLst/>
                <a:latin typeface="Arial" panose="020B0604020202020204" pitchFamily="34" charset="0"/>
                <a:cs typeface="Arial" panose="020B0604020202020204" pitchFamily="34" charset="0"/>
              </a:rPr>
              <a:t>(</a:t>
            </a:r>
            <a:r>
              <a:rPr lang="en-IN" b="0" dirty="0">
                <a:solidFill>
                  <a:srgbClr val="CE9178"/>
                </a:solidFill>
                <a:effectLst/>
                <a:latin typeface="Arial" panose="020B0604020202020204" pitchFamily="34" charset="0"/>
                <a:cs typeface="Arial" panose="020B0604020202020204" pitchFamily="34" charset="0"/>
              </a:rPr>
              <a:t>'refresh:0,url=</a:t>
            </a:r>
            <a:r>
              <a:rPr lang="en-IN" b="0" dirty="0" err="1">
                <a:solidFill>
                  <a:srgbClr val="CE9178"/>
                </a:solidFill>
                <a:effectLst/>
                <a:latin typeface="Arial" panose="020B0604020202020204" pitchFamily="34" charset="0"/>
                <a:cs typeface="Arial" panose="020B0604020202020204" pitchFamily="34" charset="0"/>
              </a:rPr>
              <a:t>index.php</a:t>
            </a:r>
            <a:r>
              <a:rPr lang="en-IN" b="0" dirty="0">
                <a:solidFill>
                  <a:srgbClr val="CE9178"/>
                </a:solidFill>
                <a:effectLst/>
                <a:latin typeface="Arial" panose="020B0604020202020204" pitchFamily="34" charset="0"/>
                <a:cs typeface="Arial" panose="020B0604020202020204" pitchFamily="34" charset="0"/>
              </a:rPr>
              <a:t>'</a:t>
            </a:r>
            <a:r>
              <a:rPr lang="en-IN" b="0" dirty="0">
                <a:solidFill>
                  <a:srgbClr val="D4D4D4"/>
                </a:solidFill>
                <a:effectLst/>
                <a:latin typeface="Arial" panose="020B0604020202020204" pitchFamily="34" charset="0"/>
                <a:cs typeface="Arial" panose="020B0604020202020204" pitchFamily="34" charset="0"/>
              </a:rPr>
              <a:t>);</a:t>
            </a:r>
          </a:p>
          <a:p>
            <a:pPr lvl="1"/>
            <a:r>
              <a:rPr lang="en-IN" b="0" dirty="0">
                <a:solidFill>
                  <a:srgbClr val="D4D4D4"/>
                </a:solidFill>
                <a:effectLst/>
                <a:latin typeface="Arial" panose="020B0604020202020204" pitchFamily="34" charset="0"/>
                <a:cs typeface="Arial" panose="020B0604020202020204" pitchFamily="34" charset="0"/>
              </a:rPr>
              <a:t>}</a:t>
            </a:r>
          </a:p>
          <a:p>
            <a:pPr lvl="1"/>
            <a:br>
              <a:rPr lang="en-IN" b="0" dirty="0">
                <a:solidFill>
                  <a:srgbClr val="D4D4D4"/>
                </a:solidFill>
                <a:effectLst/>
                <a:latin typeface="Arial" panose="020B0604020202020204" pitchFamily="34" charset="0"/>
                <a:cs typeface="Arial" panose="020B0604020202020204" pitchFamily="34" charset="0"/>
              </a:rPr>
            </a:br>
            <a:r>
              <a:rPr lang="en-IN" b="0" dirty="0">
                <a:solidFill>
                  <a:srgbClr val="569CD6"/>
                </a:solidFill>
                <a:effectLst/>
                <a:latin typeface="Arial" panose="020B0604020202020204" pitchFamily="34" charset="0"/>
                <a:cs typeface="Arial" panose="020B0604020202020204" pitchFamily="34" charset="0"/>
              </a:rPr>
              <a:t>?&gt;</a:t>
            </a:r>
          </a:p>
          <a:p>
            <a:pPr lvl="1"/>
            <a:endParaRPr lang="en-IN" dirty="0">
              <a:solidFill>
                <a:srgbClr val="569CD6"/>
              </a:solidFill>
              <a:latin typeface="Arial" panose="020B0604020202020204" pitchFamily="34" charset="0"/>
              <a:cs typeface="Arial" panose="020B0604020202020204" pitchFamily="34" charset="0"/>
            </a:endParaRPr>
          </a:p>
          <a:p>
            <a:pPr lvl="1"/>
            <a:r>
              <a:rPr lang="en-IN" b="0" dirty="0">
                <a:solidFill>
                  <a:srgbClr val="569CD6"/>
                </a:solidFill>
                <a:effectLst/>
                <a:latin typeface="Arial" panose="020B0604020202020204" pitchFamily="34" charset="0"/>
                <a:cs typeface="Arial" panose="020B0604020202020204" pitchFamily="34" charset="0"/>
                <a:sym typeface="Wingdings" panose="05000000000000000000" pitchFamily="2" charset="2"/>
              </a:rPr>
              <a:t>-------------------------------------------------------login-------------------------------------------------------</a:t>
            </a:r>
          </a:p>
          <a:p>
            <a:pPr lvl="1"/>
            <a:endParaRPr lang="en-IN" b="0" dirty="0">
              <a:solidFill>
                <a:srgbClr val="569CD6"/>
              </a:solidFill>
              <a:effectLst/>
              <a:latin typeface="Arial" panose="020B0604020202020204" pitchFamily="34" charset="0"/>
              <a:cs typeface="Arial" panose="020B0604020202020204" pitchFamily="34" charset="0"/>
            </a:endParaRPr>
          </a:p>
          <a:p>
            <a:pPr lvl="1"/>
            <a:r>
              <a:rPr lang="en-IN" b="0" dirty="0">
                <a:solidFill>
                  <a:srgbClr val="569CD6"/>
                </a:solidFill>
                <a:effectLst/>
                <a:latin typeface="Arial" panose="020B0604020202020204" pitchFamily="34" charset="0"/>
                <a:cs typeface="Arial" panose="020B0604020202020204" pitchFamily="34" charset="0"/>
              </a:rPr>
              <a:t>&lt;?</a:t>
            </a:r>
            <a:r>
              <a:rPr lang="en-IN" b="0" dirty="0" err="1">
                <a:solidFill>
                  <a:srgbClr val="569CD6"/>
                </a:solidFill>
                <a:effectLst/>
                <a:latin typeface="Arial" panose="020B0604020202020204" pitchFamily="34" charset="0"/>
                <a:cs typeface="Arial" panose="020B0604020202020204" pitchFamily="34" charset="0"/>
              </a:rPr>
              <a:t>php</a:t>
            </a:r>
            <a:endParaRPr lang="en-IN" b="0" dirty="0">
              <a:solidFill>
                <a:srgbClr val="D4D4D4"/>
              </a:solidFill>
              <a:effectLst/>
              <a:latin typeface="Arial" panose="020B0604020202020204" pitchFamily="34" charset="0"/>
              <a:cs typeface="Arial" panose="020B0604020202020204" pitchFamily="34" charset="0"/>
            </a:endParaRPr>
          </a:p>
          <a:p>
            <a:pPr lvl="1"/>
            <a:r>
              <a:rPr lang="en-IN" b="0" dirty="0" err="1">
                <a:solidFill>
                  <a:srgbClr val="DCDCAA"/>
                </a:solidFill>
                <a:effectLst/>
                <a:latin typeface="Arial" panose="020B0604020202020204" pitchFamily="34" charset="0"/>
                <a:cs typeface="Arial" panose="020B0604020202020204" pitchFamily="34" charset="0"/>
              </a:rPr>
              <a:t>session_start</a:t>
            </a:r>
            <a:r>
              <a:rPr lang="en-IN" b="0" dirty="0">
                <a:solidFill>
                  <a:srgbClr val="D4D4D4"/>
                </a:solidFill>
                <a:effectLst/>
                <a:latin typeface="Arial" panose="020B0604020202020204" pitchFamily="34" charset="0"/>
                <a:cs typeface="Arial" panose="020B0604020202020204" pitchFamily="34" charset="0"/>
              </a:rPr>
              <a:t>();</a:t>
            </a:r>
          </a:p>
          <a:p>
            <a:pPr lvl="1"/>
            <a:r>
              <a:rPr lang="en-IN" b="0" dirty="0">
                <a:solidFill>
                  <a:srgbClr val="9CDCFE"/>
                </a:solidFill>
                <a:effectLst/>
                <a:latin typeface="Arial" panose="020B0604020202020204" pitchFamily="34" charset="0"/>
                <a:cs typeface="Arial" panose="020B0604020202020204" pitchFamily="34" charset="0"/>
              </a:rPr>
              <a:t>$con</a:t>
            </a:r>
            <a:r>
              <a:rPr lang="en-IN" b="0" dirty="0">
                <a:solidFill>
                  <a:srgbClr val="D4D4D4"/>
                </a:solidFill>
                <a:effectLst/>
                <a:latin typeface="Arial" panose="020B0604020202020204" pitchFamily="34" charset="0"/>
                <a:cs typeface="Arial" panose="020B0604020202020204" pitchFamily="34" charset="0"/>
              </a:rPr>
              <a:t> = </a:t>
            </a:r>
            <a:r>
              <a:rPr lang="en-IN" b="0" dirty="0" err="1">
                <a:solidFill>
                  <a:srgbClr val="DCDCAA"/>
                </a:solidFill>
                <a:effectLst/>
                <a:latin typeface="Arial" panose="020B0604020202020204" pitchFamily="34" charset="0"/>
                <a:cs typeface="Arial" panose="020B0604020202020204" pitchFamily="34" charset="0"/>
              </a:rPr>
              <a:t>mysqli_connect</a:t>
            </a:r>
            <a:r>
              <a:rPr lang="en-IN" b="0" dirty="0">
                <a:solidFill>
                  <a:srgbClr val="D4D4D4"/>
                </a:solidFill>
                <a:effectLst/>
                <a:latin typeface="Arial" panose="020B0604020202020204" pitchFamily="34" charset="0"/>
                <a:cs typeface="Arial" panose="020B0604020202020204" pitchFamily="34" charset="0"/>
              </a:rPr>
              <a:t>(</a:t>
            </a:r>
            <a:r>
              <a:rPr lang="en-IN" b="0" dirty="0">
                <a:solidFill>
                  <a:srgbClr val="CE9178"/>
                </a:solidFill>
                <a:effectLst/>
                <a:latin typeface="Arial" panose="020B0604020202020204" pitchFamily="34" charset="0"/>
                <a:cs typeface="Arial" panose="020B0604020202020204" pitchFamily="34" charset="0"/>
              </a:rPr>
              <a:t>'</a:t>
            </a:r>
            <a:r>
              <a:rPr lang="en-IN" b="0" dirty="0" err="1">
                <a:solidFill>
                  <a:srgbClr val="CE9178"/>
                </a:solidFill>
                <a:effectLst/>
                <a:latin typeface="Arial" panose="020B0604020202020204" pitchFamily="34" charset="0"/>
                <a:cs typeface="Arial" panose="020B0604020202020204" pitchFamily="34" charset="0"/>
              </a:rPr>
              <a:t>localhost'</a:t>
            </a:r>
            <a:r>
              <a:rPr lang="en-IN" b="0" dirty="0" err="1">
                <a:solidFill>
                  <a:srgbClr val="D4D4D4"/>
                </a:solidFill>
                <a:effectLst/>
                <a:latin typeface="Arial" panose="020B0604020202020204" pitchFamily="34" charset="0"/>
                <a:cs typeface="Arial" panose="020B0604020202020204" pitchFamily="34" charset="0"/>
              </a:rPr>
              <a:t>,</a:t>
            </a:r>
            <a:r>
              <a:rPr lang="en-IN" b="0" dirty="0" err="1">
                <a:solidFill>
                  <a:srgbClr val="CE9178"/>
                </a:solidFill>
                <a:effectLst/>
                <a:latin typeface="Arial" panose="020B0604020202020204" pitchFamily="34" charset="0"/>
                <a:cs typeface="Arial" panose="020B0604020202020204" pitchFamily="34" charset="0"/>
              </a:rPr>
              <a:t>'root</a:t>
            </a:r>
            <a:r>
              <a:rPr lang="en-IN" b="0" dirty="0">
                <a:solidFill>
                  <a:srgbClr val="CE9178"/>
                </a:solidFill>
                <a:effectLst/>
                <a:latin typeface="Arial" panose="020B0604020202020204" pitchFamily="34" charset="0"/>
                <a:cs typeface="Arial" panose="020B0604020202020204" pitchFamily="34" charset="0"/>
              </a:rPr>
              <a:t>'</a:t>
            </a:r>
            <a:r>
              <a:rPr lang="en-IN" b="0" dirty="0">
                <a:solidFill>
                  <a:srgbClr val="D4D4D4"/>
                </a:solidFill>
                <a:effectLst/>
                <a:latin typeface="Arial" panose="020B0604020202020204" pitchFamily="34" charset="0"/>
                <a:cs typeface="Arial" panose="020B0604020202020204" pitchFamily="34" charset="0"/>
              </a:rPr>
              <a:t>);</a:t>
            </a:r>
          </a:p>
          <a:p>
            <a:pPr lvl="1"/>
            <a:r>
              <a:rPr lang="en-IN" b="0" dirty="0" err="1">
                <a:solidFill>
                  <a:srgbClr val="DCDCAA"/>
                </a:solidFill>
                <a:effectLst/>
                <a:latin typeface="Arial" panose="020B0604020202020204" pitchFamily="34" charset="0"/>
                <a:cs typeface="Arial" panose="020B0604020202020204" pitchFamily="34" charset="0"/>
              </a:rPr>
              <a:t>mysqli_select_db</a:t>
            </a:r>
            <a:r>
              <a:rPr lang="en-IN" b="0" dirty="0">
                <a:solidFill>
                  <a:srgbClr val="D4D4D4"/>
                </a:solidFill>
                <a:effectLst/>
                <a:latin typeface="Arial" panose="020B0604020202020204" pitchFamily="34" charset="0"/>
                <a:cs typeface="Arial" panose="020B0604020202020204" pitchFamily="34" charset="0"/>
              </a:rPr>
              <a:t>(</a:t>
            </a:r>
            <a:r>
              <a:rPr lang="en-IN" b="0" dirty="0">
                <a:solidFill>
                  <a:srgbClr val="9CDCFE"/>
                </a:solidFill>
                <a:effectLst/>
                <a:latin typeface="Arial" panose="020B0604020202020204" pitchFamily="34" charset="0"/>
                <a:cs typeface="Arial" panose="020B0604020202020204" pitchFamily="34" charset="0"/>
              </a:rPr>
              <a:t>$con</a:t>
            </a:r>
            <a:r>
              <a:rPr lang="en-IN" b="0" dirty="0">
                <a:solidFill>
                  <a:srgbClr val="D4D4D4"/>
                </a:solidFill>
                <a:effectLst/>
                <a:latin typeface="Arial" panose="020B0604020202020204" pitchFamily="34" charset="0"/>
                <a:cs typeface="Arial" panose="020B0604020202020204" pitchFamily="34" charset="0"/>
              </a:rPr>
              <a:t>, </a:t>
            </a:r>
            <a:r>
              <a:rPr lang="en-IN" b="0" dirty="0">
                <a:solidFill>
                  <a:srgbClr val="CE9178"/>
                </a:solidFill>
                <a:effectLst/>
                <a:latin typeface="Arial" panose="020B0604020202020204" pitchFamily="34" charset="0"/>
                <a:cs typeface="Arial" panose="020B0604020202020204" pitchFamily="34" charset="0"/>
              </a:rPr>
              <a:t>'</a:t>
            </a:r>
            <a:r>
              <a:rPr lang="en-IN" b="0" dirty="0" err="1">
                <a:solidFill>
                  <a:srgbClr val="CE9178"/>
                </a:solidFill>
                <a:effectLst/>
                <a:latin typeface="Arial" panose="020B0604020202020204" pitchFamily="34" charset="0"/>
                <a:cs typeface="Arial" panose="020B0604020202020204" pitchFamily="34" charset="0"/>
              </a:rPr>
              <a:t>techquiz</a:t>
            </a:r>
            <a:r>
              <a:rPr lang="en-IN" b="0" dirty="0">
                <a:solidFill>
                  <a:srgbClr val="CE9178"/>
                </a:solidFill>
                <a:effectLst/>
                <a:latin typeface="Arial" panose="020B0604020202020204" pitchFamily="34" charset="0"/>
                <a:cs typeface="Arial" panose="020B0604020202020204" pitchFamily="34" charset="0"/>
              </a:rPr>
              <a:t>'</a:t>
            </a:r>
            <a:r>
              <a:rPr lang="en-IN" b="0" dirty="0">
                <a:solidFill>
                  <a:srgbClr val="D4D4D4"/>
                </a:solidFill>
                <a:effectLst/>
                <a:latin typeface="Arial" panose="020B0604020202020204" pitchFamily="34" charset="0"/>
                <a:cs typeface="Arial" panose="020B0604020202020204" pitchFamily="34" charset="0"/>
              </a:rPr>
              <a:t>);</a:t>
            </a:r>
          </a:p>
          <a:p>
            <a:pPr lvl="1"/>
            <a:r>
              <a:rPr lang="en-IN" b="0" dirty="0">
                <a:solidFill>
                  <a:srgbClr val="9CDCFE"/>
                </a:solidFill>
                <a:effectLst/>
                <a:latin typeface="Arial" panose="020B0604020202020204" pitchFamily="34" charset="0"/>
                <a:cs typeface="Arial" panose="020B0604020202020204" pitchFamily="34" charset="0"/>
              </a:rPr>
              <a:t>$name</a:t>
            </a:r>
            <a:r>
              <a:rPr lang="en-IN" b="0" dirty="0">
                <a:solidFill>
                  <a:srgbClr val="D4D4D4"/>
                </a:solidFill>
                <a:effectLst/>
                <a:latin typeface="Arial" panose="020B0604020202020204" pitchFamily="34" charset="0"/>
                <a:cs typeface="Arial" panose="020B0604020202020204" pitchFamily="34" charset="0"/>
              </a:rPr>
              <a:t> = </a:t>
            </a:r>
            <a:r>
              <a:rPr lang="en-IN" b="0" dirty="0">
                <a:solidFill>
                  <a:srgbClr val="9CDCFE"/>
                </a:solidFill>
                <a:effectLst/>
                <a:latin typeface="Arial" panose="020B0604020202020204" pitchFamily="34" charset="0"/>
                <a:cs typeface="Arial" panose="020B0604020202020204" pitchFamily="34" charset="0"/>
              </a:rPr>
              <a:t>$_POST</a:t>
            </a:r>
            <a:r>
              <a:rPr lang="en-IN" b="0" dirty="0">
                <a:solidFill>
                  <a:srgbClr val="D4D4D4"/>
                </a:solidFill>
                <a:effectLst/>
                <a:latin typeface="Arial" panose="020B0604020202020204" pitchFamily="34" charset="0"/>
                <a:cs typeface="Arial" panose="020B0604020202020204" pitchFamily="34" charset="0"/>
              </a:rPr>
              <a:t>[</a:t>
            </a:r>
            <a:r>
              <a:rPr lang="en-IN" b="0" dirty="0">
                <a:solidFill>
                  <a:srgbClr val="CE9178"/>
                </a:solidFill>
                <a:effectLst/>
                <a:latin typeface="Arial" panose="020B0604020202020204" pitchFamily="34" charset="0"/>
                <a:cs typeface="Arial" panose="020B0604020202020204" pitchFamily="34" charset="0"/>
              </a:rPr>
              <a:t>'username'</a:t>
            </a:r>
            <a:r>
              <a:rPr lang="en-IN" b="0" dirty="0">
                <a:solidFill>
                  <a:srgbClr val="D4D4D4"/>
                </a:solidFill>
                <a:effectLst/>
                <a:latin typeface="Arial" panose="020B0604020202020204" pitchFamily="34" charset="0"/>
                <a:cs typeface="Arial" panose="020B0604020202020204" pitchFamily="34" charset="0"/>
              </a:rPr>
              <a:t>];</a:t>
            </a:r>
          </a:p>
          <a:p>
            <a:pPr lvl="1"/>
            <a:r>
              <a:rPr lang="en-IN" b="0" dirty="0">
                <a:solidFill>
                  <a:srgbClr val="9CDCFE"/>
                </a:solidFill>
                <a:effectLst/>
                <a:latin typeface="Arial" panose="020B0604020202020204" pitchFamily="34" charset="0"/>
                <a:cs typeface="Arial" panose="020B0604020202020204" pitchFamily="34" charset="0"/>
              </a:rPr>
              <a:t>$pass</a:t>
            </a:r>
            <a:r>
              <a:rPr lang="en-IN" b="0" dirty="0">
                <a:solidFill>
                  <a:srgbClr val="D4D4D4"/>
                </a:solidFill>
                <a:effectLst/>
                <a:latin typeface="Arial" panose="020B0604020202020204" pitchFamily="34" charset="0"/>
                <a:cs typeface="Arial" panose="020B0604020202020204" pitchFamily="34" charset="0"/>
              </a:rPr>
              <a:t> = </a:t>
            </a:r>
            <a:r>
              <a:rPr lang="en-IN" b="0" dirty="0">
                <a:solidFill>
                  <a:srgbClr val="9CDCFE"/>
                </a:solidFill>
                <a:effectLst/>
                <a:latin typeface="Arial" panose="020B0604020202020204" pitchFamily="34" charset="0"/>
                <a:cs typeface="Arial" panose="020B0604020202020204" pitchFamily="34" charset="0"/>
              </a:rPr>
              <a:t>$_POST</a:t>
            </a:r>
            <a:r>
              <a:rPr lang="en-IN" b="0" dirty="0">
                <a:solidFill>
                  <a:srgbClr val="D4D4D4"/>
                </a:solidFill>
                <a:effectLst/>
                <a:latin typeface="Arial" panose="020B0604020202020204" pitchFamily="34" charset="0"/>
                <a:cs typeface="Arial" panose="020B0604020202020204" pitchFamily="34" charset="0"/>
              </a:rPr>
              <a:t>[</a:t>
            </a:r>
            <a:r>
              <a:rPr lang="en-IN" b="0" dirty="0">
                <a:solidFill>
                  <a:srgbClr val="CE9178"/>
                </a:solidFill>
                <a:effectLst/>
                <a:latin typeface="Arial" panose="020B0604020202020204" pitchFamily="34" charset="0"/>
                <a:cs typeface="Arial" panose="020B0604020202020204" pitchFamily="34" charset="0"/>
              </a:rPr>
              <a:t>'password'</a:t>
            </a:r>
            <a:r>
              <a:rPr lang="en-IN" b="0" dirty="0">
                <a:solidFill>
                  <a:srgbClr val="D4D4D4"/>
                </a:solidFill>
                <a:effectLst/>
                <a:latin typeface="Arial" panose="020B0604020202020204" pitchFamily="34" charset="0"/>
                <a:cs typeface="Arial" panose="020B0604020202020204" pitchFamily="34" charset="0"/>
              </a:rPr>
              <a:t>];</a:t>
            </a:r>
          </a:p>
          <a:p>
            <a:pPr lvl="1"/>
            <a:br>
              <a:rPr lang="en-IN" b="0" dirty="0">
                <a:solidFill>
                  <a:srgbClr val="D4D4D4"/>
                </a:solidFill>
                <a:effectLst/>
                <a:latin typeface="Arial" panose="020B0604020202020204" pitchFamily="34" charset="0"/>
                <a:cs typeface="Arial" panose="020B0604020202020204" pitchFamily="34" charset="0"/>
              </a:rPr>
            </a:br>
            <a:r>
              <a:rPr lang="en-IN" b="0" dirty="0">
                <a:solidFill>
                  <a:srgbClr val="9CDCFE"/>
                </a:solidFill>
                <a:effectLst/>
                <a:latin typeface="Arial" panose="020B0604020202020204" pitchFamily="34" charset="0"/>
                <a:cs typeface="Arial" panose="020B0604020202020204" pitchFamily="34" charset="0"/>
              </a:rPr>
              <a:t>$q</a:t>
            </a:r>
            <a:r>
              <a:rPr lang="en-IN" b="0" dirty="0">
                <a:solidFill>
                  <a:srgbClr val="D4D4D4"/>
                </a:solidFill>
                <a:effectLst/>
                <a:latin typeface="Arial" panose="020B0604020202020204" pitchFamily="34" charset="0"/>
                <a:cs typeface="Arial" panose="020B0604020202020204" pitchFamily="34" charset="0"/>
              </a:rPr>
              <a:t> =</a:t>
            </a:r>
            <a:r>
              <a:rPr lang="en-IN" b="0" dirty="0">
                <a:solidFill>
                  <a:srgbClr val="CE9178"/>
                </a:solidFill>
                <a:effectLst/>
                <a:latin typeface="Arial" panose="020B0604020202020204" pitchFamily="34" charset="0"/>
                <a:cs typeface="Arial" panose="020B0604020202020204" pitchFamily="34" charset="0"/>
              </a:rPr>
              <a:t>" select * from register where username = '</a:t>
            </a:r>
            <a:r>
              <a:rPr lang="en-IN" b="0" dirty="0">
                <a:solidFill>
                  <a:srgbClr val="9CDCFE"/>
                </a:solidFill>
                <a:effectLst/>
                <a:latin typeface="Arial" panose="020B0604020202020204" pitchFamily="34" charset="0"/>
                <a:cs typeface="Arial" panose="020B0604020202020204" pitchFamily="34" charset="0"/>
              </a:rPr>
              <a:t>$name</a:t>
            </a:r>
            <a:r>
              <a:rPr lang="en-IN" b="0" dirty="0">
                <a:solidFill>
                  <a:srgbClr val="CE9178"/>
                </a:solidFill>
                <a:effectLst/>
                <a:latin typeface="Arial" panose="020B0604020202020204" pitchFamily="34" charset="0"/>
                <a:cs typeface="Arial" panose="020B0604020202020204" pitchFamily="34" charset="0"/>
              </a:rPr>
              <a:t>' &amp;&amp; password = '</a:t>
            </a:r>
            <a:r>
              <a:rPr lang="en-IN" b="0" dirty="0">
                <a:solidFill>
                  <a:srgbClr val="9CDCFE"/>
                </a:solidFill>
                <a:effectLst/>
                <a:latin typeface="Arial" panose="020B0604020202020204" pitchFamily="34" charset="0"/>
                <a:cs typeface="Arial" panose="020B0604020202020204" pitchFamily="34" charset="0"/>
              </a:rPr>
              <a:t>$pass</a:t>
            </a:r>
            <a:r>
              <a:rPr lang="en-IN" b="0" dirty="0">
                <a:solidFill>
                  <a:srgbClr val="CE9178"/>
                </a:solidFill>
                <a:effectLst/>
                <a:latin typeface="Arial" panose="020B0604020202020204" pitchFamily="34" charset="0"/>
                <a:cs typeface="Arial" panose="020B0604020202020204" pitchFamily="34" charset="0"/>
              </a:rPr>
              <a:t>'"</a:t>
            </a:r>
            <a:r>
              <a:rPr lang="en-IN" b="0" dirty="0">
                <a:solidFill>
                  <a:srgbClr val="D4D4D4"/>
                </a:solidFill>
                <a:effectLst/>
                <a:latin typeface="Arial" panose="020B0604020202020204" pitchFamily="34" charset="0"/>
                <a:cs typeface="Arial" panose="020B0604020202020204" pitchFamily="34" charset="0"/>
              </a:rPr>
              <a:t>;</a:t>
            </a:r>
          </a:p>
          <a:p>
            <a:pPr lvl="1"/>
            <a:br>
              <a:rPr lang="en-IN" b="0" dirty="0">
                <a:solidFill>
                  <a:srgbClr val="D4D4D4"/>
                </a:solidFill>
                <a:effectLst/>
                <a:latin typeface="Arial" panose="020B0604020202020204" pitchFamily="34" charset="0"/>
                <a:cs typeface="Arial" panose="020B0604020202020204" pitchFamily="34" charset="0"/>
              </a:rPr>
            </a:br>
            <a:r>
              <a:rPr lang="en-IN" b="0" dirty="0">
                <a:solidFill>
                  <a:srgbClr val="9CDCFE"/>
                </a:solidFill>
                <a:effectLst/>
                <a:latin typeface="Arial" panose="020B0604020202020204" pitchFamily="34" charset="0"/>
                <a:cs typeface="Arial" panose="020B0604020202020204" pitchFamily="34" charset="0"/>
              </a:rPr>
              <a:t>$result</a:t>
            </a:r>
            <a:r>
              <a:rPr lang="en-IN" b="0" dirty="0">
                <a:solidFill>
                  <a:srgbClr val="D4D4D4"/>
                </a:solidFill>
                <a:effectLst/>
                <a:latin typeface="Arial" panose="020B0604020202020204" pitchFamily="34" charset="0"/>
                <a:cs typeface="Arial" panose="020B0604020202020204" pitchFamily="34" charset="0"/>
              </a:rPr>
              <a:t> =</a:t>
            </a:r>
            <a:r>
              <a:rPr lang="en-IN" b="0" dirty="0" err="1">
                <a:solidFill>
                  <a:srgbClr val="DCDCAA"/>
                </a:solidFill>
                <a:effectLst/>
                <a:latin typeface="Arial" panose="020B0604020202020204" pitchFamily="34" charset="0"/>
                <a:cs typeface="Arial" panose="020B0604020202020204" pitchFamily="34" charset="0"/>
              </a:rPr>
              <a:t>mysqli_query</a:t>
            </a:r>
            <a:r>
              <a:rPr lang="en-IN" b="0" dirty="0">
                <a:solidFill>
                  <a:srgbClr val="D4D4D4"/>
                </a:solidFill>
                <a:effectLst/>
                <a:latin typeface="Arial" panose="020B0604020202020204" pitchFamily="34" charset="0"/>
                <a:cs typeface="Arial" panose="020B0604020202020204" pitchFamily="34" charset="0"/>
              </a:rPr>
              <a:t>(</a:t>
            </a:r>
            <a:r>
              <a:rPr lang="en-IN" b="0" dirty="0">
                <a:solidFill>
                  <a:srgbClr val="9CDCFE"/>
                </a:solidFill>
                <a:effectLst/>
                <a:latin typeface="Arial" panose="020B0604020202020204" pitchFamily="34" charset="0"/>
                <a:cs typeface="Arial" panose="020B0604020202020204" pitchFamily="34" charset="0"/>
              </a:rPr>
              <a:t>$</a:t>
            </a:r>
            <a:r>
              <a:rPr lang="en-IN" b="0" dirty="0" err="1">
                <a:solidFill>
                  <a:srgbClr val="9CDCFE"/>
                </a:solidFill>
                <a:effectLst/>
                <a:latin typeface="Arial" panose="020B0604020202020204" pitchFamily="34" charset="0"/>
                <a:cs typeface="Arial" panose="020B0604020202020204" pitchFamily="34" charset="0"/>
              </a:rPr>
              <a:t>con</a:t>
            </a:r>
            <a:r>
              <a:rPr lang="en-IN" b="0" dirty="0" err="1">
                <a:solidFill>
                  <a:srgbClr val="D4D4D4"/>
                </a:solidFill>
                <a:effectLst/>
                <a:latin typeface="Arial" panose="020B0604020202020204" pitchFamily="34" charset="0"/>
                <a:cs typeface="Arial" panose="020B0604020202020204" pitchFamily="34" charset="0"/>
              </a:rPr>
              <a:t>,</a:t>
            </a:r>
            <a:r>
              <a:rPr lang="en-IN" b="0" dirty="0" err="1">
                <a:solidFill>
                  <a:srgbClr val="9CDCFE"/>
                </a:solidFill>
                <a:effectLst/>
                <a:latin typeface="Arial" panose="020B0604020202020204" pitchFamily="34" charset="0"/>
                <a:cs typeface="Arial" panose="020B0604020202020204" pitchFamily="34" charset="0"/>
              </a:rPr>
              <a:t>$q</a:t>
            </a:r>
            <a:r>
              <a:rPr lang="en-IN" b="0" dirty="0">
                <a:solidFill>
                  <a:srgbClr val="D4D4D4"/>
                </a:solidFill>
                <a:effectLst/>
                <a:latin typeface="Arial" panose="020B0604020202020204" pitchFamily="34" charset="0"/>
                <a:cs typeface="Arial" panose="020B0604020202020204" pitchFamily="34" charset="0"/>
              </a:rPr>
              <a:t>);</a:t>
            </a:r>
          </a:p>
          <a:p>
            <a:pPr lvl="1"/>
            <a:br>
              <a:rPr lang="en-IN" b="0" dirty="0">
                <a:solidFill>
                  <a:srgbClr val="D4D4D4"/>
                </a:solidFill>
                <a:effectLst/>
                <a:latin typeface="Arial" panose="020B0604020202020204" pitchFamily="34" charset="0"/>
                <a:cs typeface="Arial" panose="020B0604020202020204" pitchFamily="34" charset="0"/>
              </a:rPr>
            </a:br>
            <a:r>
              <a:rPr lang="en-IN" b="0" dirty="0">
                <a:solidFill>
                  <a:srgbClr val="9CDCFE"/>
                </a:solidFill>
                <a:effectLst/>
                <a:latin typeface="Arial" panose="020B0604020202020204" pitchFamily="34" charset="0"/>
                <a:cs typeface="Arial" panose="020B0604020202020204" pitchFamily="34" charset="0"/>
              </a:rPr>
              <a:t>$</a:t>
            </a:r>
            <a:r>
              <a:rPr lang="en-IN" b="0" dirty="0" err="1">
                <a:solidFill>
                  <a:srgbClr val="9CDCFE"/>
                </a:solidFill>
                <a:effectLst/>
                <a:latin typeface="Arial" panose="020B0604020202020204" pitchFamily="34" charset="0"/>
                <a:cs typeface="Arial" panose="020B0604020202020204" pitchFamily="34" charset="0"/>
              </a:rPr>
              <a:t>num</a:t>
            </a:r>
            <a:r>
              <a:rPr lang="en-IN" b="0" dirty="0">
                <a:solidFill>
                  <a:srgbClr val="D4D4D4"/>
                </a:solidFill>
                <a:effectLst/>
                <a:latin typeface="Arial" panose="020B0604020202020204" pitchFamily="34" charset="0"/>
                <a:cs typeface="Arial" panose="020B0604020202020204" pitchFamily="34" charset="0"/>
              </a:rPr>
              <a:t> =</a:t>
            </a:r>
            <a:r>
              <a:rPr lang="en-IN" b="0" dirty="0" err="1">
                <a:solidFill>
                  <a:srgbClr val="DCDCAA"/>
                </a:solidFill>
                <a:effectLst/>
                <a:latin typeface="Arial" panose="020B0604020202020204" pitchFamily="34" charset="0"/>
                <a:cs typeface="Arial" panose="020B0604020202020204" pitchFamily="34" charset="0"/>
              </a:rPr>
              <a:t>mysqli_num_rows</a:t>
            </a:r>
            <a:r>
              <a:rPr lang="en-IN" b="0" dirty="0">
                <a:solidFill>
                  <a:srgbClr val="D4D4D4"/>
                </a:solidFill>
                <a:effectLst/>
                <a:latin typeface="Arial" panose="020B0604020202020204" pitchFamily="34" charset="0"/>
                <a:cs typeface="Arial" panose="020B0604020202020204" pitchFamily="34" charset="0"/>
              </a:rPr>
              <a:t>(</a:t>
            </a:r>
            <a:r>
              <a:rPr lang="en-IN" b="0" dirty="0">
                <a:solidFill>
                  <a:srgbClr val="9CDCFE"/>
                </a:solidFill>
                <a:effectLst/>
                <a:latin typeface="Arial" panose="020B0604020202020204" pitchFamily="34" charset="0"/>
                <a:cs typeface="Arial" panose="020B0604020202020204" pitchFamily="34" charset="0"/>
              </a:rPr>
              <a:t>$result</a:t>
            </a:r>
            <a:r>
              <a:rPr lang="en-IN" b="0" dirty="0">
                <a:solidFill>
                  <a:srgbClr val="D4D4D4"/>
                </a:solidFill>
                <a:effectLst/>
                <a:latin typeface="Arial" panose="020B0604020202020204" pitchFamily="34" charset="0"/>
                <a:cs typeface="Arial" panose="020B0604020202020204" pitchFamily="34" charset="0"/>
              </a:rPr>
              <a:t>);</a:t>
            </a:r>
          </a:p>
          <a:p>
            <a:pPr lvl="1"/>
            <a:endParaRPr lang="en-IN"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331354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5DD625-83B5-BB70-5150-D8856423CF7D}"/>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lvl="1"/>
            <a:r>
              <a:rPr lang="en-IN" sz="2000" b="0" dirty="0">
                <a:solidFill>
                  <a:srgbClr val="C586C0"/>
                </a:solidFill>
                <a:effectLst/>
                <a:latin typeface="Arial" panose="020B0604020202020204" pitchFamily="34" charset="0"/>
                <a:cs typeface="Arial" panose="020B0604020202020204" pitchFamily="34" charset="0"/>
              </a:rPr>
              <a:t>if</a:t>
            </a:r>
            <a:r>
              <a:rPr lang="en-IN" sz="2000" b="0" dirty="0">
                <a:solidFill>
                  <a:srgbClr val="D4D4D4"/>
                </a:solidFill>
                <a:effectLst/>
                <a:latin typeface="Arial" panose="020B0604020202020204" pitchFamily="34" charset="0"/>
                <a:cs typeface="Arial" panose="020B0604020202020204" pitchFamily="34" charset="0"/>
              </a:rPr>
              <a:t>(</a:t>
            </a:r>
            <a:r>
              <a:rPr lang="en-IN" sz="2000" b="0" dirty="0">
                <a:solidFill>
                  <a:srgbClr val="9CDCFE"/>
                </a:solidFill>
                <a:effectLst/>
                <a:latin typeface="Arial" panose="020B0604020202020204" pitchFamily="34" charset="0"/>
                <a:cs typeface="Arial" panose="020B0604020202020204" pitchFamily="34" charset="0"/>
              </a:rPr>
              <a:t>$</a:t>
            </a:r>
            <a:r>
              <a:rPr lang="en-IN" sz="2000" b="0" dirty="0" err="1">
                <a:solidFill>
                  <a:srgbClr val="9CDCFE"/>
                </a:solidFill>
                <a:effectLst/>
                <a:latin typeface="Arial" panose="020B0604020202020204" pitchFamily="34" charset="0"/>
                <a:cs typeface="Arial" panose="020B0604020202020204" pitchFamily="34" charset="0"/>
              </a:rPr>
              <a:t>num</a:t>
            </a:r>
            <a:r>
              <a:rPr lang="en-IN" sz="2000" b="0" dirty="0">
                <a:solidFill>
                  <a:srgbClr val="D4D4D4"/>
                </a:solidFill>
                <a:effectLst/>
                <a:latin typeface="Arial" panose="020B0604020202020204" pitchFamily="34" charset="0"/>
                <a:cs typeface="Arial" panose="020B0604020202020204" pitchFamily="34" charset="0"/>
              </a:rPr>
              <a:t>==</a:t>
            </a:r>
            <a:r>
              <a:rPr lang="en-IN" sz="2000" b="0" dirty="0">
                <a:solidFill>
                  <a:srgbClr val="B5CEA8"/>
                </a:solidFill>
                <a:effectLst/>
                <a:latin typeface="Arial" panose="020B0604020202020204" pitchFamily="34" charset="0"/>
                <a:cs typeface="Arial" panose="020B0604020202020204" pitchFamily="34" charset="0"/>
              </a:rPr>
              <a:t>1</a:t>
            </a:r>
            <a:r>
              <a:rPr lang="en-IN" sz="2000" b="0" dirty="0">
                <a:solidFill>
                  <a:srgbClr val="D4D4D4"/>
                </a:solidFill>
                <a:effectLst/>
                <a:latin typeface="Arial" panose="020B0604020202020204" pitchFamily="34" charset="0"/>
                <a:cs typeface="Arial" panose="020B0604020202020204" pitchFamily="34" charset="0"/>
              </a:rPr>
              <a:t>)</a:t>
            </a:r>
          </a:p>
          <a:p>
            <a:pPr lvl="1"/>
            <a:r>
              <a:rPr lang="en-IN" sz="2000" b="0" dirty="0">
                <a:solidFill>
                  <a:srgbClr val="D4D4D4"/>
                </a:solidFill>
                <a:effectLst/>
                <a:latin typeface="Arial" panose="020B0604020202020204" pitchFamily="34" charset="0"/>
                <a:cs typeface="Arial" panose="020B0604020202020204" pitchFamily="34" charset="0"/>
              </a:rPr>
              <a:t>{</a:t>
            </a:r>
          </a:p>
          <a:p>
            <a:pPr lvl="1"/>
            <a:r>
              <a:rPr lang="en-IN" sz="2000" b="0" dirty="0">
                <a:solidFill>
                  <a:srgbClr val="D4D4D4"/>
                </a:solidFill>
                <a:effectLst/>
                <a:latin typeface="Arial" panose="020B0604020202020204" pitchFamily="34" charset="0"/>
                <a:cs typeface="Arial" panose="020B0604020202020204" pitchFamily="34" charset="0"/>
              </a:rPr>
              <a:t>    </a:t>
            </a:r>
            <a:r>
              <a:rPr lang="en-IN" sz="2000" b="0" dirty="0">
                <a:solidFill>
                  <a:srgbClr val="9CDCFE"/>
                </a:solidFill>
                <a:effectLst/>
                <a:latin typeface="Arial" panose="020B0604020202020204" pitchFamily="34" charset="0"/>
                <a:cs typeface="Arial" panose="020B0604020202020204" pitchFamily="34" charset="0"/>
              </a:rPr>
              <a:t>$_SESSION</a:t>
            </a:r>
            <a:r>
              <a:rPr lang="en-IN" sz="2000" b="0" dirty="0">
                <a:solidFill>
                  <a:srgbClr val="D4D4D4"/>
                </a:solidFill>
                <a:effectLst/>
                <a:latin typeface="Arial" panose="020B0604020202020204" pitchFamily="34" charset="0"/>
                <a:cs typeface="Arial" panose="020B0604020202020204" pitchFamily="34" charset="0"/>
              </a:rPr>
              <a:t>[</a:t>
            </a:r>
            <a:r>
              <a:rPr lang="en-IN" sz="2000" b="0" dirty="0">
                <a:solidFill>
                  <a:srgbClr val="CE9178"/>
                </a:solidFill>
                <a:effectLst/>
                <a:latin typeface="Arial" panose="020B0604020202020204" pitchFamily="34" charset="0"/>
                <a:cs typeface="Arial" panose="020B0604020202020204" pitchFamily="34" charset="0"/>
              </a:rPr>
              <a:t>'username'</a:t>
            </a:r>
            <a:r>
              <a:rPr lang="en-IN" sz="2000" b="0" dirty="0">
                <a:solidFill>
                  <a:srgbClr val="D4D4D4"/>
                </a:solidFill>
                <a:effectLst/>
                <a:latin typeface="Arial" panose="020B0604020202020204" pitchFamily="34" charset="0"/>
                <a:cs typeface="Arial" panose="020B0604020202020204" pitchFamily="34" charset="0"/>
              </a:rPr>
              <a:t>] = </a:t>
            </a:r>
            <a:r>
              <a:rPr lang="en-IN" sz="2000" b="0" dirty="0">
                <a:solidFill>
                  <a:srgbClr val="9CDCFE"/>
                </a:solidFill>
                <a:effectLst/>
                <a:latin typeface="Arial" panose="020B0604020202020204" pitchFamily="34" charset="0"/>
                <a:cs typeface="Arial" panose="020B0604020202020204" pitchFamily="34" charset="0"/>
              </a:rPr>
              <a:t>$name</a:t>
            </a:r>
            <a:r>
              <a:rPr lang="en-IN" sz="2000" b="0" dirty="0">
                <a:solidFill>
                  <a:srgbClr val="D4D4D4"/>
                </a:solidFill>
                <a:effectLst/>
                <a:latin typeface="Arial" panose="020B0604020202020204" pitchFamily="34" charset="0"/>
                <a:cs typeface="Arial" panose="020B0604020202020204" pitchFamily="34" charset="0"/>
              </a:rPr>
              <a:t>;</a:t>
            </a:r>
          </a:p>
          <a:p>
            <a:pPr lvl="1"/>
            <a:r>
              <a:rPr lang="en-IN" sz="2000" b="0" dirty="0">
                <a:solidFill>
                  <a:srgbClr val="D4D4D4"/>
                </a:solidFill>
                <a:effectLst/>
                <a:latin typeface="Arial" panose="020B0604020202020204" pitchFamily="34" charset="0"/>
                <a:cs typeface="Arial" panose="020B0604020202020204" pitchFamily="34" charset="0"/>
              </a:rPr>
              <a:t>    </a:t>
            </a:r>
            <a:r>
              <a:rPr lang="en-IN" sz="2000" b="0" dirty="0">
                <a:solidFill>
                  <a:srgbClr val="DCDCAA"/>
                </a:solidFill>
                <a:effectLst/>
                <a:latin typeface="Arial" panose="020B0604020202020204" pitchFamily="34" charset="0"/>
                <a:cs typeface="Arial" panose="020B0604020202020204" pitchFamily="34" charset="0"/>
              </a:rPr>
              <a:t>header</a:t>
            </a:r>
            <a:r>
              <a:rPr lang="en-IN" sz="2000" b="0" dirty="0">
                <a:solidFill>
                  <a:srgbClr val="D4D4D4"/>
                </a:solidFill>
                <a:effectLst/>
                <a:latin typeface="Arial" panose="020B0604020202020204" pitchFamily="34" charset="0"/>
                <a:cs typeface="Arial" panose="020B0604020202020204" pitchFamily="34" charset="0"/>
              </a:rPr>
              <a:t>(</a:t>
            </a:r>
            <a:r>
              <a:rPr lang="en-IN" sz="2000" b="0" dirty="0">
                <a:solidFill>
                  <a:srgbClr val="CE9178"/>
                </a:solidFill>
                <a:effectLst/>
                <a:latin typeface="Arial" panose="020B0604020202020204" pitchFamily="34" charset="0"/>
                <a:cs typeface="Arial" panose="020B0604020202020204" pitchFamily="34" charset="0"/>
              </a:rPr>
              <a:t>'</a:t>
            </a:r>
            <a:r>
              <a:rPr lang="en-IN" sz="2000" b="0" dirty="0" err="1">
                <a:solidFill>
                  <a:srgbClr val="CE9178"/>
                </a:solidFill>
                <a:effectLst/>
                <a:latin typeface="Arial" panose="020B0604020202020204" pitchFamily="34" charset="0"/>
                <a:cs typeface="Arial" panose="020B0604020202020204" pitchFamily="34" charset="0"/>
              </a:rPr>
              <a:t>location:Terms</a:t>
            </a:r>
            <a:r>
              <a:rPr lang="en-IN" sz="2000" b="0" dirty="0">
                <a:solidFill>
                  <a:srgbClr val="CE9178"/>
                </a:solidFill>
                <a:effectLst/>
                <a:latin typeface="Arial" panose="020B0604020202020204" pitchFamily="34" charset="0"/>
                <a:cs typeface="Arial" panose="020B0604020202020204" pitchFamily="34" charset="0"/>
              </a:rPr>
              <a:t> &amp; Conditions.html'</a:t>
            </a:r>
            <a:r>
              <a:rPr lang="en-IN" sz="2000" b="0" dirty="0">
                <a:solidFill>
                  <a:srgbClr val="D4D4D4"/>
                </a:solidFill>
                <a:effectLst/>
                <a:latin typeface="Arial" panose="020B0604020202020204" pitchFamily="34" charset="0"/>
                <a:cs typeface="Arial" panose="020B0604020202020204" pitchFamily="34" charset="0"/>
              </a:rPr>
              <a:t>);</a:t>
            </a:r>
          </a:p>
          <a:p>
            <a:pPr lvl="1"/>
            <a:r>
              <a:rPr lang="en-IN" sz="2000" b="0" dirty="0">
                <a:solidFill>
                  <a:srgbClr val="D4D4D4"/>
                </a:solidFill>
                <a:effectLst/>
                <a:latin typeface="Arial" panose="020B0604020202020204" pitchFamily="34" charset="0"/>
                <a:cs typeface="Arial" panose="020B0604020202020204" pitchFamily="34" charset="0"/>
              </a:rPr>
              <a:t>}</a:t>
            </a:r>
          </a:p>
          <a:p>
            <a:pPr lvl="1"/>
            <a:r>
              <a:rPr lang="en-IN" sz="2000" b="0" dirty="0">
                <a:solidFill>
                  <a:srgbClr val="C586C0"/>
                </a:solidFill>
                <a:effectLst/>
                <a:latin typeface="Arial" panose="020B0604020202020204" pitchFamily="34" charset="0"/>
                <a:cs typeface="Arial" panose="020B0604020202020204" pitchFamily="34" charset="0"/>
              </a:rPr>
              <a:t>else</a:t>
            </a:r>
            <a:endParaRPr lang="en-IN" sz="2000" b="0" dirty="0">
              <a:solidFill>
                <a:srgbClr val="D4D4D4"/>
              </a:solidFill>
              <a:effectLst/>
              <a:latin typeface="Arial" panose="020B0604020202020204" pitchFamily="34" charset="0"/>
              <a:cs typeface="Arial" panose="020B0604020202020204" pitchFamily="34" charset="0"/>
            </a:endParaRPr>
          </a:p>
          <a:p>
            <a:pPr lvl="1"/>
            <a:r>
              <a:rPr lang="en-IN" sz="2000" b="0" dirty="0">
                <a:solidFill>
                  <a:srgbClr val="D4D4D4"/>
                </a:solidFill>
                <a:effectLst/>
                <a:latin typeface="Arial" panose="020B0604020202020204" pitchFamily="34" charset="0"/>
                <a:cs typeface="Arial" panose="020B0604020202020204" pitchFamily="34" charset="0"/>
              </a:rPr>
              <a:t>{</a:t>
            </a:r>
          </a:p>
          <a:p>
            <a:pPr lvl="1"/>
            <a:r>
              <a:rPr lang="en-IN" sz="2000" b="0" dirty="0">
                <a:solidFill>
                  <a:srgbClr val="DCDCAA"/>
                </a:solidFill>
                <a:effectLst/>
                <a:latin typeface="Arial" panose="020B0604020202020204" pitchFamily="34" charset="0"/>
                <a:cs typeface="Arial" panose="020B0604020202020204" pitchFamily="34" charset="0"/>
              </a:rPr>
              <a:t>echo</a:t>
            </a:r>
            <a:r>
              <a:rPr lang="en-IN" sz="2000" b="0" dirty="0">
                <a:solidFill>
                  <a:srgbClr val="D4D4D4"/>
                </a:solidFill>
                <a:effectLst/>
                <a:latin typeface="Arial" panose="020B0604020202020204" pitchFamily="34" charset="0"/>
                <a:cs typeface="Arial" panose="020B0604020202020204" pitchFamily="34" charset="0"/>
              </a:rPr>
              <a:t> (</a:t>
            </a:r>
            <a:r>
              <a:rPr lang="en-IN" sz="2000" b="0" dirty="0">
                <a:solidFill>
                  <a:srgbClr val="CE9178"/>
                </a:solidFill>
                <a:effectLst/>
                <a:latin typeface="Arial" panose="020B0604020202020204" pitchFamily="34" charset="0"/>
                <a:cs typeface="Arial" panose="020B0604020202020204" pitchFamily="34" charset="0"/>
              </a:rPr>
              <a:t>"&lt;script LANGUAGE='JavaScript'&gt;</a:t>
            </a:r>
            <a:endParaRPr lang="en-IN" sz="2000" b="0" dirty="0">
              <a:solidFill>
                <a:srgbClr val="D4D4D4"/>
              </a:solidFill>
              <a:effectLst/>
              <a:latin typeface="Arial" panose="020B0604020202020204" pitchFamily="34" charset="0"/>
              <a:cs typeface="Arial" panose="020B0604020202020204" pitchFamily="34" charset="0"/>
            </a:endParaRPr>
          </a:p>
          <a:p>
            <a:pPr lvl="1"/>
            <a:r>
              <a:rPr lang="en-IN" sz="2000" b="0" dirty="0">
                <a:solidFill>
                  <a:srgbClr val="CE9178"/>
                </a:solidFill>
                <a:effectLst/>
                <a:latin typeface="Arial" panose="020B0604020202020204" pitchFamily="34" charset="0"/>
                <a:cs typeface="Arial" panose="020B0604020202020204" pitchFamily="34" charset="0"/>
              </a:rPr>
              <a:t>    </a:t>
            </a:r>
            <a:r>
              <a:rPr lang="en-IN" sz="2000" b="0" dirty="0" err="1">
                <a:solidFill>
                  <a:srgbClr val="CE9178"/>
                </a:solidFill>
                <a:effectLst/>
                <a:latin typeface="Arial" panose="020B0604020202020204" pitchFamily="34" charset="0"/>
                <a:cs typeface="Arial" panose="020B0604020202020204" pitchFamily="34" charset="0"/>
              </a:rPr>
              <a:t>window.alert</a:t>
            </a:r>
            <a:r>
              <a:rPr lang="en-IN" sz="2000" b="0" dirty="0">
                <a:solidFill>
                  <a:srgbClr val="CE9178"/>
                </a:solidFill>
                <a:effectLst/>
                <a:latin typeface="Arial" panose="020B0604020202020204" pitchFamily="34" charset="0"/>
                <a:cs typeface="Arial" panose="020B0604020202020204" pitchFamily="34" charset="0"/>
              </a:rPr>
              <a:t>('Invalid username and password ');</a:t>
            </a:r>
            <a:endParaRPr lang="en-IN" sz="2000" b="0" dirty="0">
              <a:solidFill>
                <a:srgbClr val="D4D4D4"/>
              </a:solidFill>
              <a:effectLst/>
              <a:latin typeface="Arial" panose="020B0604020202020204" pitchFamily="34" charset="0"/>
              <a:cs typeface="Arial" panose="020B0604020202020204" pitchFamily="34" charset="0"/>
            </a:endParaRPr>
          </a:p>
          <a:p>
            <a:pPr lvl="1"/>
            <a:r>
              <a:rPr lang="en-IN" sz="2000" b="0" dirty="0">
                <a:solidFill>
                  <a:srgbClr val="CE9178"/>
                </a:solidFill>
                <a:effectLst/>
                <a:latin typeface="Arial" panose="020B0604020202020204" pitchFamily="34" charset="0"/>
                <a:cs typeface="Arial" panose="020B0604020202020204" pitchFamily="34" charset="0"/>
              </a:rPr>
              <a:t>    </a:t>
            </a:r>
            <a:r>
              <a:rPr lang="en-IN" sz="2000" b="0" dirty="0" err="1">
                <a:solidFill>
                  <a:srgbClr val="CE9178"/>
                </a:solidFill>
                <a:effectLst/>
                <a:latin typeface="Arial" panose="020B0604020202020204" pitchFamily="34" charset="0"/>
                <a:cs typeface="Arial" panose="020B0604020202020204" pitchFamily="34" charset="0"/>
              </a:rPr>
              <a:t>window.location.href</a:t>
            </a:r>
            <a:r>
              <a:rPr lang="en-IN" sz="2000" b="0" dirty="0">
                <a:solidFill>
                  <a:srgbClr val="CE9178"/>
                </a:solidFill>
                <a:effectLst/>
                <a:latin typeface="Arial" panose="020B0604020202020204" pitchFamily="34" charset="0"/>
                <a:cs typeface="Arial" panose="020B0604020202020204" pitchFamily="34" charset="0"/>
              </a:rPr>
              <a:t>='</a:t>
            </a:r>
            <a:r>
              <a:rPr lang="en-IN" sz="2000" b="0" dirty="0" err="1">
                <a:solidFill>
                  <a:srgbClr val="CE9178"/>
                </a:solidFill>
                <a:effectLst/>
                <a:latin typeface="Arial" panose="020B0604020202020204" pitchFamily="34" charset="0"/>
                <a:cs typeface="Arial" panose="020B0604020202020204" pitchFamily="34" charset="0"/>
              </a:rPr>
              <a:t>index.php</a:t>
            </a:r>
            <a:r>
              <a:rPr lang="en-IN" sz="2000" b="0" dirty="0">
                <a:solidFill>
                  <a:srgbClr val="CE9178"/>
                </a:solidFill>
                <a:effectLst/>
                <a:latin typeface="Arial" panose="020B0604020202020204" pitchFamily="34" charset="0"/>
                <a:cs typeface="Arial" panose="020B0604020202020204" pitchFamily="34" charset="0"/>
              </a:rPr>
              <a:t>';</a:t>
            </a:r>
            <a:endParaRPr lang="en-IN" sz="2000" b="0" dirty="0">
              <a:solidFill>
                <a:srgbClr val="D4D4D4"/>
              </a:solidFill>
              <a:effectLst/>
              <a:latin typeface="Arial" panose="020B0604020202020204" pitchFamily="34" charset="0"/>
              <a:cs typeface="Arial" panose="020B0604020202020204" pitchFamily="34" charset="0"/>
            </a:endParaRPr>
          </a:p>
          <a:p>
            <a:pPr lvl="1"/>
            <a:r>
              <a:rPr lang="en-IN" sz="2000" b="0" dirty="0">
                <a:solidFill>
                  <a:srgbClr val="CE9178"/>
                </a:solidFill>
                <a:effectLst/>
                <a:latin typeface="Arial" panose="020B0604020202020204" pitchFamily="34" charset="0"/>
                <a:cs typeface="Arial" panose="020B0604020202020204" pitchFamily="34" charset="0"/>
              </a:rPr>
              <a:t>    &lt;/script&gt;"</a:t>
            </a:r>
            <a:r>
              <a:rPr lang="en-IN" sz="2000" b="0" dirty="0">
                <a:solidFill>
                  <a:srgbClr val="D4D4D4"/>
                </a:solidFill>
                <a:effectLst/>
                <a:latin typeface="Arial" panose="020B0604020202020204" pitchFamily="34" charset="0"/>
                <a:cs typeface="Arial" panose="020B0604020202020204" pitchFamily="34" charset="0"/>
              </a:rPr>
              <a:t>);</a:t>
            </a:r>
          </a:p>
          <a:p>
            <a:pPr lvl="1"/>
            <a:r>
              <a:rPr lang="en-IN" sz="2000" b="0" dirty="0">
                <a:solidFill>
                  <a:srgbClr val="D4D4D4"/>
                </a:solidFill>
                <a:effectLst/>
                <a:latin typeface="Arial" panose="020B0604020202020204" pitchFamily="34" charset="0"/>
                <a:cs typeface="Arial" panose="020B0604020202020204" pitchFamily="34" charset="0"/>
              </a:rPr>
              <a:t>}</a:t>
            </a:r>
          </a:p>
          <a:p>
            <a:pPr lvl="1"/>
            <a:br>
              <a:rPr lang="en-IN" sz="2000" b="0" dirty="0">
                <a:solidFill>
                  <a:srgbClr val="D4D4D4"/>
                </a:solidFill>
                <a:effectLst/>
                <a:latin typeface="Arial" panose="020B0604020202020204" pitchFamily="34" charset="0"/>
                <a:cs typeface="Arial" panose="020B0604020202020204" pitchFamily="34" charset="0"/>
              </a:rPr>
            </a:br>
            <a:br>
              <a:rPr lang="en-IN" sz="2000" b="0" dirty="0">
                <a:solidFill>
                  <a:srgbClr val="D4D4D4"/>
                </a:solidFill>
                <a:effectLst/>
                <a:latin typeface="Arial" panose="020B0604020202020204" pitchFamily="34" charset="0"/>
                <a:cs typeface="Arial" panose="020B0604020202020204" pitchFamily="34" charset="0"/>
              </a:rPr>
            </a:br>
            <a:r>
              <a:rPr lang="en-IN" sz="2000" b="0" dirty="0">
                <a:solidFill>
                  <a:srgbClr val="569CD6"/>
                </a:solidFill>
                <a:effectLst/>
                <a:latin typeface="Arial" panose="020B0604020202020204" pitchFamily="34" charset="0"/>
                <a:cs typeface="Arial" panose="020B0604020202020204" pitchFamily="34" charset="0"/>
              </a:rPr>
              <a:t>?&gt;</a:t>
            </a:r>
            <a:endParaRPr lang="en-IN" sz="2000" b="0" dirty="0">
              <a:solidFill>
                <a:srgbClr val="D4D4D4"/>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300177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526A70D-EB5B-E65D-4D9D-A5B81BDB423B}"/>
              </a:ext>
            </a:extLst>
          </p:cNvPr>
          <p:cNvSpPr/>
          <p:nvPr/>
        </p:nvSpPr>
        <p:spPr>
          <a:xfrm>
            <a:off x="0" y="0"/>
            <a:ext cx="1219200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pic>
        <p:nvPicPr>
          <p:cNvPr id="4" name="Picture 3">
            <a:extLst>
              <a:ext uri="{FF2B5EF4-FFF2-40B4-BE49-F238E27FC236}">
                <a16:creationId xmlns:a16="http://schemas.microsoft.com/office/drawing/2014/main" id="{AAE24627-F62A-1B9C-090F-3BCFAB5C33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347"/>
            <a:ext cx="12192000" cy="6854653"/>
          </a:xfrm>
          <a:prstGeom prst="rect">
            <a:avLst/>
          </a:prstGeom>
        </p:spPr>
      </p:pic>
    </p:spTree>
    <p:extLst>
      <p:ext uri="{BB962C8B-B14F-4D97-AF65-F5344CB8AC3E}">
        <p14:creationId xmlns:p14="http://schemas.microsoft.com/office/powerpoint/2010/main" val="13548307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403960B-FE51-4A69-DB7C-5D46D2CC3F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34014180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A2649A3-A4C6-D215-D5DA-3846ED7C15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29134758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3A0F64E-9268-F93D-ECE4-59B3CB3981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3312501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BA26F8C-DE16-4D60-9B2A-EFCEE1FA7E7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27058459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DC16BF1-6161-3879-08E3-D6FE8A8A34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23392687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2A33764-3F56-A334-3CBF-7AEC4DEFD1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30658388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32C8F1-A8D4-16FD-4826-5ADBF1BCC7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16137247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3D5154E-5B9D-BD47-3B70-9BBA57915B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84350332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82D76BB-4A4B-B14B-58C4-8F65F25CA4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Tree>
    <p:extLst>
      <p:ext uri="{BB962C8B-B14F-4D97-AF65-F5344CB8AC3E}">
        <p14:creationId xmlns:p14="http://schemas.microsoft.com/office/powerpoint/2010/main" val="6101855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C093BA8-1A84-537C-D38C-E470884E3104}"/>
              </a:ext>
            </a:extLst>
          </p:cNvPr>
          <p:cNvSpPr/>
          <p:nvPr/>
        </p:nvSpPr>
        <p:spPr>
          <a:xfrm>
            <a:off x="927652" y="1709531"/>
            <a:ext cx="10336696" cy="453224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lvl="1"/>
            <a:r>
              <a:rPr lang="en-US" sz="2400" dirty="0">
                <a:solidFill>
                  <a:schemeClr val="bg1"/>
                </a:solidFill>
                <a:latin typeface="Arial" panose="020B0604020202020204" pitchFamily="34" charset="0"/>
                <a:cs typeface="Arial" panose="020B0604020202020204" pitchFamily="34" charset="0"/>
              </a:rPr>
              <a:t>We have tried our best to complete this project work successfully. Amidst a pleasure environment of constant cooperation and remarkable guidance.</a:t>
            </a:r>
          </a:p>
          <a:p>
            <a:pPr lvl="1"/>
            <a:r>
              <a:rPr lang="en-US" sz="2400" b="0" i="0" dirty="0">
                <a:solidFill>
                  <a:schemeClr val="bg1"/>
                </a:solidFill>
                <a:effectLst/>
                <a:latin typeface="Arial" panose="020B0604020202020204" pitchFamily="34" charset="0"/>
                <a:cs typeface="Arial" panose="020B0604020202020204" pitchFamily="34" charset="0"/>
              </a:rPr>
              <a:t>This online quiz system provides facility to conduct online examination world wide. It saves time as it allows number of students to give the exam at a time and displays the results as the test gets over, so no need to wait for the result. It is automatically generated by the server. Administrator has a privilege to create, modify and delete the test papers and its particular questions. User can register, login and give the test with his specific id, and can see the results as well. </a:t>
            </a:r>
            <a:r>
              <a:rPr lang="en-US" b="0" i="0" dirty="0">
                <a:solidFill>
                  <a:srgbClr val="333333"/>
                </a:solidFill>
                <a:effectLst/>
                <a:latin typeface="Times New Roman" panose="02020603050405020304" pitchFamily="18" charset="0"/>
              </a:rPr>
              <a:t> </a:t>
            </a:r>
            <a:endParaRPr lang="en-IN" dirty="0"/>
          </a:p>
        </p:txBody>
      </p:sp>
      <p:sp>
        <p:nvSpPr>
          <p:cNvPr id="3" name="Rectangle 2">
            <a:extLst>
              <a:ext uri="{FF2B5EF4-FFF2-40B4-BE49-F238E27FC236}">
                <a16:creationId xmlns:a16="http://schemas.microsoft.com/office/drawing/2014/main" id="{B5134A6D-862E-AA6A-6D92-BE40131D9EB2}"/>
              </a:ext>
            </a:extLst>
          </p:cNvPr>
          <p:cNvSpPr/>
          <p:nvPr/>
        </p:nvSpPr>
        <p:spPr>
          <a:xfrm>
            <a:off x="4094922" y="1033670"/>
            <a:ext cx="4055165" cy="675861"/>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IN" sz="3200" b="1" i="0" u="sng" dirty="0">
                <a:solidFill>
                  <a:srgbClr val="333333"/>
                </a:solidFill>
                <a:effectLst/>
                <a:latin typeface="Arial Black" panose="020B0A04020102020204" pitchFamily="34" charset="0"/>
              </a:rPr>
              <a:t>CONCLUSION</a:t>
            </a:r>
            <a:endParaRPr lang="en-IN" sz="3200" u="sng" dirty="0">
              <a:latin typeface="Arial Black" panose="020B0A04020102020204" pitchFamily="34" charset="0"/>
            </a:endParaRPr>
          </a:p>
        </p:txBody>
      </p:sp>
    </p:spTree>
    <p:extLst>
      <p:ext uri="{BB962C8B-B14F-4D97-AF65-F5344CB8AC3E}">
        <p14:creationId xmlns:p14="http://schemas.microsoft.com/office/powerpoint/2010/main" val="27156578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AA59C1A-4C2B-4FE8-A345-7929056ADF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1810" y="2491409"/>
            <a:ext cx="8600660" cy="2107095"/>
          </a:xfrm>
          <a:prstGeom prst="rect">
            <a:avLst/>
          </a:prstGeom>
        </p:spPr>
      </p:pic>
    </p:spTree>
    <p:extLst>
      <p:ext uri="{BB962C8B-B14F-4D97-AF65-F5344CB8AC3E}">
        <p14:creationId xmlns:p14="http://schemas.microsoft.com/office/powerpoint/2010/main" val="41108506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E784E4B-F584-4CC7-B350-C8CBEDB235F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0869" y="748399"/>
            <a:ext cx="9210262" cy="5600463"/>
          </a:xfrm>
          <a:prstGeom prst="rect">
            <a:avLst/>
          </a:prstGeom>
        </p:spPr>
      </p:pic>
    </p:spTree>
    <p:extLst>
      <p:ext uri="{BB962C8B-B14F-4D97-AF65-F5344CB8AC3E}">
        <p14:creationId xmlns:p14="http://schemas.microsoft.com/office/powerpoint/2010/main" val="265793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CACE70B-97CB-46D0-AE0E-1D7DDA9294C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0626" y="683231"/>
            <a:ext cx="9130748" cy="5491538"/>
          </a:xfrm>
          <a:prstGeom prst="rect">
            <a:avLst/>
          </a:prstGeom>
        </p:spPr>
      </p:pic>
    </p:spTree>
    <p:extLst>
      <p:ext uri="{BB962C8B-B14F-4D97-AF65-F5344CB8AC3E}">
        <p14:creationId xmlns:p14="http://schemas.microsoft.com/office/powerpoint/2010/main" val="3853167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F81406-4776-460D-955A-8ABA228C25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5217" y="621370"/>
            <a:ext cx="9303026" cy="5615260"/>
          </a:xfrm>
          <a:prstGeom prst="rect">
            <a:avLst/>
          </a:prstGeom>
        </p:spPr>
      </p:pic>
    </p:spTree>
    <p:extLst>
      <p:ext uri="{BB962C8B-B14F-4D97-AF65-F5344CB8AC3E}">
        <p14:creationId xmlns:p14="http://schemas.microsoft.com/office/powerpoint/2010/main" val="1722203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D22734F-8E5B-4E3A-BB78-C730C13403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64974" y="720802"/>
            <a:ext cx="9647583" cy="5416396"/>
          </a:xfrm>
          <a:prstGeom prst="rect">
            <a:avLst/>
          </a:prstGeom>
        </p:spPr>
      </p:pic>
    </p:spTree>
    <p:extLst>
      <p:ext uri="{BB962C8B-B14F-4D97-AF65-F5344CB8AC3E}">
        <p14:creationId xmlns:p14="http://schemas.microsoft.com/office/powerpoint/2010/main" val="19139643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E4505C1-5886-4E7D-9268-196A35A73B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6313" y="781554"/>
            <a:ext cx="9899373" cy="5294892"/>
          </a:xfrm>
          <a:prstGeom prst="rect">
            <a:avLst/>
          </a:prstGeom>
        </p:spPr>
      </p:pic>
    </p:spTree>
    <p:extLst>
      <p:ext uri="{BB962C8B-B14F-4D97-AF65-F5344CB8AC3E}">
        <p14:creationId xmlns:p14="http://schemas.microsoft.com/office/powerpoint/2010/main" val="37859339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36A30F1-B131-4752-BF06-B5F0D3D21857}"/>
              </a:ext>
            </a:extLst>
          </p:cNvPr>
          <p:cNvSpPr/>
          <p:nvPr/>
        </p:nvSpPr>
        <p:spPr>
          <a:xfrm>
            <a:off x="1709530" y="1517139"/>
            <a:ext cx="8772939" cy="4479234"/>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dirty="0"/>
          </a:p>
        </p:txBody>
      </p:sp>
      <p:sp>
        <p:nvSpPr>
          <p:cNvPr id="3" name="TextBox 2">
            <a:extLst>
              <a:ext uri="{FF2B5EF4-FFF2-40B4-BE49-F238E27FC236}">
                <a16:creationId xmlns:a16="http://schemas.microsoft.com/office/drawing/2014/main" id="{926053F1-0DB7-411A-B971-CED19A1EF446}"/>
              </a:ext>
            </a:extLst>
          </p:cNvPr>
          <p:cNvSpPr txBox="1"/>
          <p:nvPr/>
        </p:nvSpPr>
        <p:spPr>
          <a:xfrm>
            <a:off x="1895061" y="1404730"/>
            <a:ext cx="3392556" cy="646331"/>
          </a:xfrm>
          <a:prstGeom prst="rect">
            <a:avLst/>
          </a:prstGeom>
          <a:noFill/>
        </p:spPr>
        <p:txBody>
          <a:bodyPr wrap="square" rtlCol="0">
            <a:spAutoFit/>
          </a:bodyPr>
          <a:lstStyle/>
          <a:p>
            <a:r>
              <a:rPr lang="en-US" sz="3600" b="1" dirty="0">
                <a:solidFill>
                  <a:srgbClr val="00B0F0"/>
                </a:solidFill>
                <a:latin typeface="Arial Narrow" panose="020B0606020202030204" pitchFamily="34" charset="0"/>
              </a:rPr>
              <a:t>Project details :</a:t>
            </a:r>
            <a:endParaRPr lang="en-IN" sz="3600" b="1" dirty="0">
              <a:solidFill>
                <a:srgbClr val="00B0F0"/>
              </a:solidFill>
              <a:latin typeface="Arial Narrow" panose="020B0606020202030204" pitchFamily="34" charset="0"/>
            </a:endParaRPr>
          </a:p>
        </p:txBody>
      </p:sp>
      <p:sp>
        <p:nvSpPr>
          <p:cNvPr id="4" name="TextBox 3">
            <a:extLst>
              <a:ext uri="{FF2B5EF4-FFF2-40B4-BE49-F238E27FC236}">
                <a16:creationId xmlns:a16="http://schemas.microsoft.com/office/drawing/2014/main" id="{01396A3C-3A11-477E-88A6-A9B24AE5AA32}"/>
              </a:ext>
            </a:extLst>
          </p:cNvPr>
          <p:cNvSpPr txBox="1"/>
          <p:nvPr/>
        </p:nvSpPr>
        <p:spPr>
          <a:xfrm>
            <a:off x="2325755" y="2263095"/>
            <a:ext cx="7785654" cy="3077766"/>
          </a:xfrm>
          <a:prstGeom prst="rect">
            <a:avLst/>
          </a:prstGeom>
          <a:noFill/>
        </p:spPr>
        <p:txBody>
          <a:bodyPr wrap="square" rtlCol="0">
            <a:spAutoFit/>
          </a:bodyPr>
          <a:lstStyle/>
          <a:p>
            <a:r>
              <a:rPr lang="en-US" sz="2400" b="1" dirty="0">
                <a:solidFill>
                  <a:schemeClr val="bg1"/>
                </a:solidFill>
              </a:rPr>
              <a:t>Project Name 				</a:t>
            </a:r>
            <a:r>
              <a:rPr lang="en-US" sz="2400" b="1" dirty="0">
                <a:solidFill>
                  <a:schemeClr val="bg1">
                    <a:lumMod val="85000"/>
                    <a:lumOff val="15000"/>
                  </a:schemeClr>
                </a:solidFill>
              </a:rPr>
              <a:t>= Quiz portal </a:t>
            </a:r>
          </a:p>
          <a:p>
            <a:endParaRPr lang="en-US" sz="1000" b="1" dirty="0">
              <a:solidFill>
                <a:schemeClr val="bg1"/>
              </a:solidFill>
            </a:endParaRPr>
          </a:p>
          <a:p>
            <a:r>
              <a:rPr lang="en-US" sz="2400" b="1" dirty="0">
                <a:solidFill>
                  <a:schemeClr val="bg1"/>
                </a:solidFill>
              </a:rPr>
              <a:t>Language Used 			</a:t>
            </a:r>
            <a:r>
              <a:rPr lang="en-US" sz="2400" b="1" dirty="0">
                <a:solidFill>
                  <a:schemeClr val="bg1">
                    <a:lumMod val="85000"/>
                    <a:lumOff val="15000"/>
                  </a:schemeClr>
                </a:solidFill>
              </a:rPr>
              <a:t>= PHP</a:t>
            </a:r>
          </a:p>
          <a:p>
            <a:endParaRPr lang="en-US" sz="1000" b="1" dirty="0">
              <a:solidFill>
                <a:schemeClr val="bg1"/>
              </a:solidFill>
            </a:endParaRPr>
          </a:p>
          <a:p>
            <a:r>
              <a:rPr lang="en-US" sz="2400" b="1" dirty="0">
                <a:solidFill>
                  <a:schemeClr val="bg1"/>
                </a:solidFill>
              </a:rPr>
              <a:t>Database 					</a:t>
            </a:r>
            <a:r>
              <a:rPr lang="en-US" sz="2400" b="1" dirty="0">
                <a:solidFill>
                  <a:schemeClr val="bg1">
                    <a:lumMod val="85000"/>
                    <a:lumOff val="15000"/>
                  </a:schemeClr>
                </a:solidFill>
              </a:rPr>
              <a:t>= MySQL</a:t>
            </a:r>
          </a:p>
          <a:p>
            <a:endParaRPr lang="en-US" sz="1000" b="1" dirty="0">
              <a:solidFill>
                <a:schemeClr val="bg1"/>
              </a:solidFill>
            </a:endParaRPr>
          </a:p>
          <a:p>
            <a:r>
              <a:rPr lang="en-US" sz="2400" b="1" dirty="0">
                <a:solidFill>
                  <a:schemeClr val="bg1"/>
                </a:solidFill>
              </a:rPr>
              <a:t>User Interface Design 	</a:t>
            </a:r>
            <a:r>
              <a:rPr lang="en-US" sz="2400" b="1" dirty="0">
                <a:solidFill>
                  <a:schemeClr val="bg1">
                    <a:lumMod val="85000"/>
                    <a:lumOff val="15000"/>
                  </a:schemeClr>
                </a:solidFill>
              </a:rPr>
              <a:t>= HTML, CSS, Bootstrap</a:t>
            </a:r>
          </a:p>
          <a:p>
            <a:endParaRPr lang="en-US" sz="1000" b="1" dirty="0">
              <a:solidFill>
                <a:schemeClr val="bg1"/>
              </a:solidFill>
            </a:endParaRPr>
          </a:p>
          <a:p>
            <a:r>
              <a:rPr lang="en-US" sz="2400" b="1" dirty="0">
                <a:solidFill>
                  <a:schemeClr val="bg1"/>
                </a:solidFill>
              </a:rPr>
              <a:t>Web Browser 				</a:t>
            </a:r>
            <a:r>
              <a:rPr lang="en-US" sz="2400" b="1" dirty="0">
                <a:solidFill>
                  <a:schemeClr val="bg1">
                    <a:lumMod val="85000"/>
                    <a:lumOff val="15000"/>
                  </a:schemeClr>
                </a:solidFill>
              </a:rPr>
              <a:t>= Chrome, Opera, </a:t>
            </a:r>
            <a:r>
              <a:rPr lang="en-US" sz="2400" b="1" dirty="0" err="1">
                <a:solidFill>
                  <a:schemeClr val="bg1">
                    <a:lumMod val="85000"/>
                    <a:lumOff val="15000"/>
                  </a:schemeClr>
                </a:solidFill>
              </a:rPr>
              <a:t>etc</a:t>
            </a:r>
            <a:endParaRPr lang="en-US" sz="2400" b="1" dirty="0">
              <a:solidFill>
                <a:schemeClr val="bg1">
                  <a:lumMod val="85000"/>
                  <a:lumOff val="15000"/>
                </a:schemeClr>
              </a:solidFill>
            </a:endParaRPr>
          </a:p>
          <a:p>
            <a:endParaRPr lang="en-US" sz="1000" b="1" dirty="0">
              <a:solidFill>
                <a:schemeClr val="bg1"/>
              </a:solidFill>
            </a:endParaRPr>
          </a:p>
          <a:p>
            <a:r>
              <a:rPr lang="en-US" sz="2400" b="1" dirty="0">
                <a:solidFill>
                  <a:schemeClr val="bg1"/>
                </a:solidFill>
              </a:rPr>
              <a:t>Server 						</a:t>
            </a:r>
            <a:r>
              <a:rPr lang="en-US" sz="2400" b="1" dirty="0">
                <a:solidFill>
                  <a:schemeClr val="bg1">
                    <a:lumMod val="85000"/>
                    <a:lumOff val="15000"/>
                  </a:schemeClr>
                </a:solidFill>
              </a:rPr>
              <a:t>= </a:t>
            </a:r>
            <a:r>
              <a:rPr lang="en-US" sz="2400" b="1" dirty="0" err="1">
                <a:solidFill>
                  <a:schemeClr val="bg1">
                    <a:lumMod val="85000"/>
                    <a:lumOff val="15000"/>
                  </a:schemeClr>
                </a:solidFill>
              </a:rPr>
              <a:t>Xampp</a:t>
            </a:r>
            <a:r>
              <a:rPr lang="en-US" sz="2400" b="1" dirty="0">
                <a:solidFill>
                  <a:schemeClr val="bg1">
                    <a:lumMod val="85000"/>
                    <a:lumOff val="15000"/>
                  </a:schemeClr>
                </a:solidFill>
              </a:rPr>
              <a:t> Server</a:t>
            </a:r>
            <a:endParaRPr lang="en-IN" sz="2400" b="1" dirty="0">
              <a:solidFill>
                <a:schemeClr val="bg1">
                  <a:lumMod val="85000"/>
                  <a:lumOff val="15000"/>
                </a:schemeClr>
              </a:solidFill>
            </a:endParaRPr>
          </a:p>
        </p:txBody>
      </p:sp>
    </p:spTree>
    <p:extLst>
      <p:ext uri="{BB962C8B-B14F-4D97-AF65-F5344CB8AC3E}">
        <p14:creationId xmlns:p14="http://schemas.microsoft.com/office/powerpoint/2010/main" val="2819004658"/>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docProps/app.xml><?xml version="1.0" encoding="utf-8"?>
<Properties xmlns="http://schemas.openxmlformats.org/officeDocument/2006/extended-properties" xmlns:vt="http://schemas.openxmlformats.org/officeDocument/2006/docPropsVTypes">
  <Template>TM04033937[[fn=Vapor Trail]]</Template>
  <TotalTime>271</TotalTime>
  <Words>3319</Words>
  <Application>Microsoft Office PowerPoint</Application>
  <PresentationFormat>Widescreen</PresentationFormat>
  <Paragraphs>350</Paragraphs>
  <Slides>36</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36</vt:i4>
      </vt:variant>
    </vt:vector>
  </HeadingPairs>
  <TitlesOfParts>
    <vt:vector size="44" baseType="lpstr">
      <vt:lpstr>Algerian</vt:lpstr>
      <vt:lpstr>Arial</vt:lpstr>
      <vt:lpstr>Arial Black</vt:lpstr>
      <vt:lpstr>Arial Narrow</vt:lpstr>
      <vt:lpstr>Century Gothic</vt:lpstr>
      <vt:lpstr>Consolas</vt:lpstr>
      <vt:lpstr>Times New Roman</vt:lpstr>
      <vt:lpstr>Vapor Trail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MINTU CHAUDHARY</dc:creator>
  <cp:lastModifiedBy>MINTU CHAUDHARY</cp:lastModifiedBy>
  <cp:revision>12</cp:revision>
  <dcterms:created xsi:type="dcterms:W3CDTF">2022-05-14T01:03:21Z</dcterms:created>
  <dcterms:modified xsi:type="dcterms:W3CDTF">2022-06-11T19:07:37Z</dcterms:modified>
</cp:coreProperties>
</file>

<file path=docProps/thumbnail.jpeg>
</file>